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1590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1" r:id="rId20"/>
    <p:sldId id="282" r:id="rId21"/>
    <p:sldId id="309" r:id="rId22"/>
    <p:sldId id="310" r:id="rId23"/>
    <p:sldId id="284" r:id="rId24"/>
    <p:sldId id="285" r:id="rId25"/>
    <p:sldId id="286" r:id="rId26"/>
    <p:sldId id="311" r:id="rId27"/>
    <p:sldId id="287" r:id="rId28"/>
    <p:sldId id="307" r:id="rId29"/>
    <p:sldId id="288" r:id="rId30"/>
    <p:sldId id="312" r:id="rId31"/>
    <p:sldId id="289" r:id="rId32"/>
    <p:sldId id="290" r:id="rId33"/>
    <p:sldId id="291" r:id="rId34"/>
    <p:sldId id="292" r:id="rId35"/>
    <p:sldId id="313" r:id="rId36"/>
    <p:sldId id="294" r:id="rId37"/>
    <p:sldId id="296" r:id="rId38"/>
    <p:sldId id="297" r:id="rId39"/>
    <p:sldId id="298" r:id="rId40"/>
    <p:sldId id="320" r:id="rId41"/>
    <p:sldId id="299" r:id="rId42"/>
    <p:sldId id="300" r:id="rId43"/>
    <p:sldId id="301" r:id="rId44"/>
    <p:sldId id="314" r:id="rId45"/>
    <p:sldId id="302" r:id="rId46"/>
    <p:sldId id="303" r:id="rId47"/>
    <p:sldId id="304" r:id="rId48"/>
    <p:sldId id="319" r:id="rId49"/>
    <p:sldId id="315" r:id="rId50"/>
    <p:sldId id="316" r:id="rId51"/>
    <p:sldId id="305" r:id="rId52"/>
    <p:sldId id="317" r:id="rId53"/>
    <p:sldId id="321" r:id="rId54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80808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0696" autoAdjust="0"/>
  </p:normalViewPr>
  <p:slideViewPr>
    <p:cSldViewPr snapToGrid="0">
      <p:cViewPr varScale="1">
        <p:scale>
          <a:sx n="97" d="100"/>
          <a:sy n="97" d="100"/>
        </p:scale>
        <p:origin x="85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in Seifi" userId="7ee8e379812a816e" providerId="LiveId" clId="{D7D12A02-9CBC-46CC-AF73-CED10632E0D9}"/>
    <pc:docChg chg="undo custSel modSld modMainMaster">
      <pc:chgData name="Armin Seifi" userId="7ee8e379812a816e" providerId="LiveId" clId="{D7D12A02-9CBC-46CC-AF73-CED10632E0D9}" dt="2024-02-09T16:23:34.925" v="332"/>
      <pc:docMkLst>
        <pc:docMk/>
      </pc:docMkLst>
      <pc:sldChg chg="modSp mod modTransition modAnim">
        <pc:chgData name="Armin Seifi" userId="7ee8e379812a816e" providerId="LiveId" clId="{D7D12A02-9CBC-46CC-AF73-CED10632E0D9}" dt="2024-02-09T15:30:41.138" v="259"/>
        <pc:sldMkLst>
          <pc:docMk/>
          <pc:sldMk cId="3080805477" sldId="263"/>
        </pc:sldMkLst>
        <pc:spChg chg="mod">
          <ac:chgData name="Armin Seifi" userId="7ee8e379812a816e" providerId="LiveId" clId="{D7D12A02-9CBC-46CC-AF73-CED10632E0D9}" dt="2024-02-09T13:42:22.352" v="13" actId="12"/>
          <ac:spMkLst>
            <pc:docMk/>
            <pc:sldMk cId="3080805477" sldId="263"/>
            <ac:spMk id="4" creationId="{00000000-0000-0000-0000-000000000000}"/>
          </ac:spMkLst>
        </pc:spChg>
      </pc:sldChg>
      <pc:sldChg chg="modTransition">
        <pc:chgData name="Armin Seifi" userId="7ee8e379812a816e" providerId="LiveId" clId="{D7D12A02-9CBC-46CC-AF73-CED10632E0D9}" dt="2024-02-09T15:30:45.149" v="260"/>
        <pc:sldMkLst>
          <pc:docMk/>
          <pc:sldMk cId="2721903943" sldId="264"/>
        </pc:sldMkLst>
      </pc:sldChg>
      <pc:sldChg chg="modSp mod modTransition modAnim">
        <pc:chgData name="Armin Seifi" userId="7ee8e379812a816e" providerId="LiveId" clId="{D7D12A02-9CBC-46CC-AF73-CED10632E0D9}" dt="2024-02-09T15:31:14.166" v="262"/>
        <pc:sldMkLst>
          <pc:docMk/>
          <pc:sldMk cId="3433260480" sldId="265"/>
        </pc:sldMkLst>
        <pc:spChg chg="mod">
          <ac:chgData name="Armin Seifi" userId="7ee8e379812a816e" providerId="LiveId" clId="{D7D12A02-9CBC-46CC-AF73-CED10632E0D9}" dt="2024-02-09T13:42:42.802" v="22" actId="12"/>
          <ac:spMkLst>
            <pc:docMk/>
            <pc:sldMk cId="3433260480" sldId="265"/>
            <ac:spMk id="4" creationId="{00000000-0000-0000-0000-000000000000}"/>
          </ac:spMkLst>
        </pc:spChg>
      </pc:sldChg>
      <pc:sldChg chg="modTransition">
        <pc:chgData name="Armin Seifi" userId="7ee8e379812a816e" providerId="LiveId" clId="{D7D12A02-9CBC-46CC-AF73-CED10632E0D9}" dt="2024-02-09T15:31:42.141" v="263"/>
        <pc:sldMkLst>
          <pc:docMk/>
          <pc:sldMk cId="4255229994" sldId="266"/>
        </pc:sldMkLst>
      </pc:sldChg>
      <pc:sldChg chg="modTransition">
        <pc:chgData name="Armin Seifi" userId="7ee8e379812a816e" providerId="LiveId" clId="{D7D12A02-9CBC-46CC-AF73-CED10632E0D9}" dt="2024-02-09T15:31:45.441" v="264"/>
        <pc:sldMkLst>
          <pc:docMk/>
          <pc:sldMk cId="3721143341" sldId="267"/>
        </pc:sldMkLst>
      </pc:sldChg>
      <pc:sldChg chg="modSp mod modTransition modAnim">
        <pc:chgData name="Armin Seifi" userId="7ee8e379812a816e" providerId="LiveId" clId="{D7D12A02-9CBC-46CC-AF73-CED10632E0D9}" dt="2024-02-09T15:36:26.519" v="315"/>
        <pc:sldMkLst>
          <pc:docMk/>
          <pc:sldMk cId="2630493733" sldId="268"/>
        </pc:sldMkLst>
        <pc:spChg chg="mod">
          <ac:chgData name="Armin Seifi" userId="7ee8e379812a816e" providerId="LiveId" clId="{D7D12A02-9CBC-46CC-AF73-CED10632E0D9}" dt="2024-02-09T13:43:11.845" v="35" actId="12"/>
          <ac:spMkLst>
            <pc:docMk/>
            <pc:sldMk cId="2630493733" sldId="268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1:53.174" v="266"/>
        <pc:sldMkLst>
          <pc:docMk/>
          <pc:sldMk cId="3412409765" sldId="269"/>
        </pc:sldMkLst>
      </pc:sldChg>
      <pc:sldChg chg="modTransition">
        <pc:chgData name="Armin Seifi" userId="7ee8e379812a816e" providerId="LiveId" clId="{D7D12A02-9CBC-46CC-AF73-CED10632E0D9}" dt="2024-02-09T15:31:56.285" v="267"/>
        <pc:sldMkLst>
          <pc:docMk/>
          <pc:sldMk cId="1275310776" sldId="270"/>
        </pc:sldMkLst>
      </pc:sldChg>
      <pc:sldChg chg="modTransition">
        <pc:chgData name="Armin Seifi" userId="7ee8e379812a816e" providerId="LiveId" clId="{D7D12A02-9CBC-46CC-AF73-CED10632E0D9}" dt="2024-02-09T15:31:59.450" v="268"/>
        <pc:sldMkLst>
          <pc:docMk/>
          <pc:sldMk cId="2054635362" sldId="271"/>
        </pc:sldMkLst>
      </pc:sldChg>
      <pc:sldChg chg="modSp mod modTransition modAnim">
        <pc:chgData name="Armin Seifi" userId="7ee8e379812a816e" providerId="LiveId" clId="{D7D12A02-9CBC-46CC-AF73-CED10632E0D9}" dt="2024-02-09T15:36:44.310" v="317"/>
        <pc:sldMkLst>
          <pc:docMk/>
          <pc:sldMk cId="1820839409" sldId="272"/>
        </pc:sldMkLst>
        <pc:spChg chg="mod">
          <ac:chgData name="Armin Seifi" userId="7ee8e379812a816e" providerId="LiveId" clId="{D7D12A02-9CBC-46CC-AF73-CED10632E0D9}" dt="2024-02-09T13:43:37.249" v="44" actId="12"/>
          <ac:spMkLst>
            <pc:docMk/>
            <pc:sldMk cId="1820839409" sldId="272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2:08.816" v="270"/>
        <pc:sldMkLst>
          <pc:docMk/>
          <pc:sldMk cId="2301263625" sldId="273"/>
        </pc:sldMkLst>
      </pc:sldChg>
      <pc:sldChg chg="modSp modTransition modAnim">
        <pc:chgData name="Armin Seifi" userId="7ee8e379812a816e" providerId="LiveId" clId="{D7D12A02-9CBC-46CC-AF73-CED10632E0D9}" dt="2024-02-09T15:32:13.355" v="271"/>
        <pc:sldMkLst>
          <pc:docMk/>
          <pc:sldMk cId="342530396" sldId="274"/>
        </pc:sldMkLst>
        <pc:spChg chg="mod">
          <ac:chgData name="Armin Seifi" userId="7ee8e379812a816e" providerId="LiveId" clId="{D7D12A02-9CBC-46CC-AF73-CED10632E0D9}" dt="2024-02-09T13:44:09.440" v="56" actId="12"/>
          <ac:spMkLst>
            <pc:docMk/>
            <pc:sldMk cId="342530396" sldId="274"/>
            <ac:spMk id="5" creationId="{BB5812D6-5CA7-4260-B0F1-BC748C00C566}"/>
          </ac:spMkLst>
        </pc:spChg>
      </pc:sldChg>
      <pc:sldChg chg="modSp mod">
        <pc:chgData name="Armin Seifi" userId="7ee8e379812a816e" providerId="LiveId" clId="{D7D12A02-9CBC-46CC-AF73-CED10632E0D9}" dt="2024-02-09T13:44:40.067" v="69" actId="1076"/>
        <pc:sldMkLst>
          <pc:docMk/>
          <pc:sldMk cId="3379097921" sldId="275"/>
        </pc:sldMkLst>
        <pc:spChg chg="mod">
          <ac:chgData name="Armin Seifi" userId="7ee8e379812a816e" providerId="LiveId" clId="{D7D12A02-9CBC-46CC-AF73-CED10632E0D9}" dt="2024-02-09T13:44:28.719" v="62" actId="12"/>
          <ac:spMkLst>
            <pc:docMk/>
            <pc:sldMk cId="3379097921" sldId="275"/>
            <ac:spMk id="7" creationId="{0E7E04A3-CF2A-1B68-E70B-872D6B95F3B7}"/>
          </ac:spMkLst>
        </pc:spChg>
        <pc:spChg chg="mod">
          <ac:chgData name="Armin Seifi" userId="7ee8e379812a816e" providerId="LiveId" clId="{D7D12A02-9CBC-46CC-AF73-CED10632E0D9}" dt="2024-02-09T13:44:40.067" v="69" actId="1076"/>
          <ac:spMkLst>
            <pc:docMk/>
            <pc:sldMk cId="3379097921" sldId="275"/>
            <ac:spMk id="8" creationId="{E651589E-A466-4054-2764-61C19097D3AC}"/>
          </ac:spMkLst>
        </pc:spChg>
      </pc:sldChg>
      <pc:sldChg chg="modSp mod modTransition modAnim">
        <pc:chgData name="Armin Seifi" userId="7ee8e379812a816e" providerId="LiveId" clId="{D7D12A02-9CBC-46CC-AF73-CED10632E0D9}" dt="2024-02-09T15:37:44.129" v="321"/>
        <pc:sldMkLst>
          <pc:docMk/>
          <pc:sldMk cId="4085510917" sldId="276"/>
        </pc:sldMkLst>
        <pc:spChg chg="mod">
          <ac:chgData name="Armin Seifi" userId="7ee8e379812a816e" providerId="LiveId" clId="{D7D12A02-9CBC-46CC-AF73-CED10632E0D9}" dt="2024-02-09T15:37:43.393" v="320" actId="1076"/>
          <ac:spMkLst>
            <pc:docMk/>
            <pc:sldMk cId="4085510917" sldId="276"/>
            <ac:spMk id="21" creationId="{8ABD8C87-89AB-5BD4-F416-5D5ABEA58697}"/>
          </ac:spMkLst>
        </pc:spChg>
      </pc:sldChg>
      <pc:sldChg chg="modSp modTransition">
        <pc:chgData name="Armin Seifi" userId="7ee8e379812a816e" providerId="LiveId" clId="{D7D12A02-9CBC-46CC-AF73-CED10632E0D9}" dt="2024-02-09T15:32:19.248" v="273"/>
        <pc:sldMkLst>
          <pc:docMk/>
          <pc:sldMk cId="17003872" sldId="277"/>
        </pc:sldMkLst>
        <pc:spChg chg="mod">
          <ac:chgData name="Armin Seifi" userId="7ee8e379812a816e" providerId="LiveId" clId="{D7D12A02-9CBC-46CC-AF73-CED10632E0D9}" dt="2024-02-09T13:45:20.218" v="85" actId="12"/>
          <ac:spMkLst>
            <pc:docMk/>
            <pc:sldMk cId="17003872" sldId="277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2:22.223" v="274"/>
        <pc:sldMkLst>
          <pc:docMk/>
          <pc:sldMk cId="2656872237" sldId="278"/>
        </pc:sldMkLst>
      </pc:sldChg>
      <pc:sldChg chg="modSp modTransition">
        <pc:chgData name="Armin Seifi" userId="7ee8e379812a816e" providerId="LiveId" clId="{D7D12A02-9CBC-46CC-AF73-CED10632E0D9}" dt="2024-02-09T15:32:25.031" v="275"/>
        <pc:sldMkLst>
          <pc:docMk/>
          <pc:sldMk cId="4281008734" sldId="279"/>
        </pc:sldMkLst>
        <pc:spChg chg="mod">
          <ac:chgData name="Armin Seifi" userId="7ee8e379812a816e" providerId="LiveId" clId="{D7D12A02-9CBC-46CC-AF73-CED10632E0D9}" dt="2024-02-09T13:45:53.914" v="95" actId="12"/>
          <ac:spMkLst>
            <pc:docMk/>
            <pc:sldMk cId="4281008734" sldId="279"/>
            <ac:spMk id="5" creationId="{BB5812D6-5CA7-4260-B0F1-BC748C00C566}"/>
          </ac:spMkLst>
        </pc:spChg>
      </pc:sldChg>
      <pc:sldChg chg="modSp mod modTransition modAnim">
        <pc:chgData name="Armin Seifi" userId="7ee8e379812a816e" providerId="LiveId" clId="{D7D12A02-9CBC-46CC-AF73-CED10632E0D9}" dt="2024-02-09T15:38:18.200" v="322"/>
        <pc:sldMkLst>
          <pc:docMk/>
          <pc:sldMk cId="3657093909" sldId="281"/>
        </pc:sldMkLst>
        <pc:spChg chg="mod">
          <ac:chgData name="Armin Seifi" userId="7ee8e379812a816e" providerId="LiveId" clId="{D7D12A02-9CBC-46CC-AF73-CED10632E0D9}" dt="2024-02-09T13:46:08.752" v="102" actId="12"/>
          <ac:spMkLst>
            <pc:docMk/>
            <pc:sldMk cId="3657093909" sldId="281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2:31.183" v="277"/>
        <pc:sldMkLst>
          <pc:docMk/>
          <pc:sldMk cId="1368088371" sldId="282"/>
        </pc:sldMkLst>
      </pc:sldChg>
      <pc:sldChg chg="modTransition">
        <pc:chgData name="Armin Seifi" userId="7ee8e379812a816e" providerId="LiveId" clId="{D7D12A02-9CBC-46CC-AF73-CED10632E0D9}" dt="2024-02-09T15:33:08.220" v="280"/>
        <pc:sldMkLst>
          <pc:docMk/>
          <pc:sldMk cId="634526625" sldId="284"/>
        </pc:sldMkLst>
      </pc:sldChg>
      <pc:sldChg chg="modTransition">
        <pc:chgData name="Armin Seifi" userId="7ee8e379812a816e" providerId="LiveId" clId="{D7D12A02-9CBC-46CC-AF73-CED10632E0D9}" dt="2024-02-09T15:33:10.883" v="281"/>
        <pc:sldMkLst>
          <pc:docMk/>
          <pc:sldMk cId="2296541945" sldId="285"/>
        </pc:sldMkLst>
      </pc:sldChg>
      <pc:sldChg chg="modSp mod modTransition">
        <pc:chgData name="Armin Seifi" userId="7ee8e379812a816e" providerId="LiveId" clId="{D7D12A02-9CBC-46CC-AF73-CED10632E0D9}" dt="2024-02-09T15:33:14.717" v="282"/>
        <pc:sldMkLst>
          <pc:docMk/>
          <pc:sldMk cId="2594878586" sldId="286"/>
        </pc:sldMkLst>
        <pc:spChg chg="mod">
          <ac:chgData name="Armin Seifi" userId="7ee8e379812a816e" providerId="LiveId" clId="{D7D12A02-9CBC-46CC-AF73-CED10632E0D9}" dt="2024-02-09T13:46:27.696" v="107" actId="12"/>
          <ac:spMkLst>
            <pc:docMk/>
            <pc:sldMk cId="2594878586" sldId="286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3:23.128" v="284"/>
        <pc:sldMkLst>
          <pc:docMk/>
          <pc:sldMk cId="2660376132" sldId="287"/>
        </pc:sldMkLst>
      </pc:sldChg>
      <pc:sldChg chg="modTransition">
        <pc:chgData name="Armin Seifi" userId="7ee8e379812a816e" providerId="LiveId" clId="{D7D12A02-9CBC-46CC-AF73-CED10632E0D9}" dt="2024-02-09T15:33:59.238" v="286"/>
        <pc:sldMkLst>
          <pc:docMk/>
          <pc:sldMk cId="3714666101" sldId="288"/>
        </pc:sldMkLst>
      </pc:sldChg>
      <pc:sldChg chg="modTransition">
        <pc:chgData name="Armin Seifi" userId="7ee8e379812a816e" providerId="LiveId" clId="{D7D12A02-9CBC-46CC-AF73-CED10632E0D9}" dt="2024-02-09T15:34:09.856" v="288"/>
        <pc:sldMkLst>
          <pc:docMk/>
          <pc:sldMk cId="2975117254" sldId="289"/>
        </pc:sldMkLst>
      </pc:sldChg>
      <pc:sldChg chg="modSp mod modTransition">
        <pc:chgData name="Armin Seifi" userId="7ee8e379812a816e" providerId="LiveId" clId="{D7D12A02-9CBC-46CC-AF73-CED10632E0D9}" dt="2024-02-09T15:34:12.407" v="289"/>
        <pc:sldMkLst>
          <pc:docMk/>
          <pc:sldMk cId="3904757632" sldId="290"/>
        </pc:sldMkLst>
        <pc:spChg chg="mod">
          <ac:chgData name="Armin Seifi" userId="7ee8e379812a816e" providerId="LiveId" clId="{D7D12A02-9CBC-46CC-AF73-CED10632E0D9}" dt="2024-02-09T13:48:13.929" v="135" actId="12"/>
          <ac:spMkLst>
            <pc:docMk/>
            <pc:sldMk cId="3904757632" sldId="290"/>
            <ac:spMk id="7" creationId="{A19C2D10-661C-1926-360F-C350AE3455CC}"/>
          </ac:spMkLst>
        </pc:spChg>
      </pc:sldChg>
      <pc:sldChg chg="modSp mod modTransition">
        <pc:chgData name="Armin Seifi" userId="7ee8e379812a816e" providerId="LiveId" clId="{D7D12A02-9CBC-46CC-AF73-CED10632E0D9}" dt="2024-02-09T15:34:15.536" v="290"/>
        <pc:sldMkLst>
          <pc:docMk/>
          <pc:sldMk cId="4022416060" sldId="291"/>
        </pc:sldMkLst>
        <pc:spChg chg="mod">
          <ac:chgData name="Armin Seifi" userId="7ee8e379812a816e" providerId="LiveId" clId="{D7D12A02-9CBC-46CC-AF73-CED10632E0D9}" dt="2024-02-09T13:49:12.612" v="159" actId="1076"/>
          <ac:spMkLst>
            <pc:docMk/>
            <pc:sldMk cId="4022416060" sldId="291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4:18.007" v="291"/>
        <pc:sldMkLst>
          <pc:docMk/>
          <pc:sldMk cId="364155330" sldId="292"/>
        </pc:sldMkLst>
      </pc:sldChg>
      <pc:sldChg chg="modSp modTransition modAnim">
        <pc:chgData name="Armin Seifi" userId="7ee8e379812a816e" providerId="LiveId" clId="{D7D12A02-9CBC-46CC-AF73-CED10632E0D9}" dt="2024-02-09T15:34:23.169" v="293"/>
        <pc:sldMkLst>
          <pc:docMk/>
          <pc:sldMk cId="515239460" sldId="294"/>
        </pc:sldMkLst>
        <pc:spChg chg="mod">
          <ac:chgData name="Armin Seifi" userId="7ee8e379812a816e" providerId="LiveId" clId="{D7D12A02-9CBC-46CC-AF73-CED10632E0D9}" dt="2024-02-09T13:50:07.702" v="189" actId="12"/>
          <ac:spMkLst>
            <pc:docMk/>
            <pc:sldMk cId="515239460" sldId="294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4:29.916" v="294"/>
        <pc:sldMkLst>
          <pc:docMk/>
          <pc:sldMk cId="1393112405" sldId="296"/>
        </pc:sldMkLst>
      </pc:sldChg>
      <pc:sldChg chg="modTransition">
        <pc:chgData name="Armin Seifi" userId="7ee8e379812a816e" providerId="LiveId" clId="{D7D12A02-9CBC-46CC-AF73-CED10632E0D9}" dt="2024-02-09T15:34:32.312" v="295"/>
        <pc:sldMkLst>
          <pc:docMk/>
          <pc:sldMk cId="3039566350" sldId="297"/>
        </pc:sldMkLst>
      </pc:sldChg>
      <pc:sldChg chg="modTransition">
        <pc:chgData name="Armin Seifi" userId="7ee8e379812a816e" providerId="LiveId" clId="{D7D12A02-9CBC-46CC-AF73-CED10632E0D9}" dt="2024-02-09T15:34:35.015" v="296"/>
        <pc:sldMkLst>
          <pc:docMk/>
          <pc:sldMk cId="3110730750" sldId="298"/>
        </pc:sldMkLst>
      </pc:sldChg>
      <pc:sldChg chg="modSp modTransition modAnim">
        <pc:chgData name="Armin Seifi" userId="7ee8e379812a816e" providerId="LiveId" clId="{D7D12A02-9CBC-46CC-AF73-CED10632E0D9}" dt="2024-02-09T15:34:41.863" v="298"/>
        <pc:sldMkLst>
          <pc:docMk/>
          <pc:sldMk cId="2120895427" sldId="299"/>
        </pc:sldMkLst>
        <pc:spChg chg="mod">
          <ac:chgData name="Armin Seifi" userId="7ee8e379812a816e" providerId="LiveId" clId="{D7D12A02-9CBC-46CC-AF73-CED10632E0D9}" dt="2024-02-09T13:51:00.939" v="214" actId="15"/>
          <ac:spMkLst>
            <pc:docMk/>
            <pc:sldMk cId="2120895427" sldId="299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4:44.924" v="299"/>
        <pc:sldMkLst>
          <pc:docMk/>
          <pc:sldMk cId="2457726522" sldId="300"/>
        </pc:sldMkLst>
      </pc:sldChg>
      <pc:sldChg chg="modTransition">
        <pc:chgData name="Armin Seifi" userId="7ee8e379812a816e" providerId="LiveId" clId="{D7D12A02-9CBC-46CC-AF73-CED10632E0D9}" dt="2024-02-09T15:34:48.655" v="300"/>
        <pc:sldMkLst>
          <pc:docMk/>
          <pc:sldMk cId="4206190205" sldId="301"/>
        </pc:sldMkLst>
      </pc:sldChg>
      <pc:sldChg chg="modSp modTransition">
        <pc:chgData name="Armin Seifi" userId="7ee8e379812a816e" providerId="LiveId" clId="{D7D12A02-9CBC-46CC-AF73-CED10632E0D9}" dt="2024-02-09T15:34:55.378" v="303"/>
        <pc:sldMkLst>
          <pc:docMk/>
          <pc:sldMk cId="3848056189" sldId="302"/>
        </pc:sldMkLst>
        <pc:spChg chg="mod">
          <ac:chgData name="Armin Seifi" userId="7ee8e379812a816e" providerId="LiveId" clId="{D7D12A02-9CBC-46CC-AF73-CED10632E0D9}" dt="2024-02-09T13:51:49.007" v="231" actId="12"/>
          <ac:spMkLst>
            <pc:docMk/>
            <pc:sldMk cId="3848056189" sldId="302"/>
            <ac:spMk id="5" creationId="{BB5812D6-5CA7-4260-B0F1-BC748C00C566}"/>
          </ac:spMkLst>
        </pc:spChg>
      </pc:sldChg>
      <pc:sldChg chg="modSp mod modTransition modAnim">
        <pc:chgData name="Armin Seifi" userId="7ee8e379812a816e" providerId="LiveId" clId="{D7D12A02-9CBC-46CC-AF73-CED10632E0D9}" dt="2024-02-09T16:23:34.925" v="332"/>
        <pc:sldMkLst>
          <pc:docMk/>
          <pc:sldMk cId="2185363099" sldId="303"/>
        </pc:sldMkLst>
        <pc:spChg chg="mod">
          <ac:chgData name="Armin Seifi" userId="7ee8e379812a816e" providerId="LiveId" clId="{D7D12A02-9CBC-46CC-AF73-CED10632E0D9}" dt="2024-02-09T16:23:14.360" v="329" actId="15"/>
          <ac:spMkLst>
            <pc:docMk/>
            <pc:sldMk cId="2185363099" sldId="303"/>
            <ac:spMk id="5" creationId="{FD4A17E3-9CFA-730B-D16C-D2E6E6F7C77C}"/>
          </ac:spMkLst>
        </pc:spChg>
      </pc:sldChg>
      <pc:sldChg chg="modTransition">
        <pc:chgData name="Armin Seifi" userId="7ee8e379812a816e" providerId="LiveId" clId="{D7D12A02-9CBC-46CC-AF73-CED10632E0D9}" dt="2024-02-09T15:35:19.642" v="305"/>
        <pc:sldMkLst>
          <pc:docMk/>
          <pc:sldMk cId="1675419020" sldId="304"/>
        </pc:sldMkLst>
      </pc:sldChg>
      <pc:sldChg chg="modSp mod modTransition">
        <pc:chgData name="Armin Seifi" userId="7ee8e379812a816e" providerId="LiveId" clId="{D7D12A02-9CBC-46CC-AF73-CED10632E0D9}" dt="2024-02-09T15:35:32.411" v="309"/>
        <pc:sldMkLst>
          <pc:docMk/>
          <pc:sldMk cId="2145866032" sldId="305"/>
        </pc:sldMkLst>
        <pc:spChg chg="mod">
          <ac:chgData name="Armin Seifi" userId="7ee8e379812a816e" providerId="LiveId" clId="{D7D12A02-9CBC-46CC-AF73-CED10632E0D9}" dt="2024-02-09T13:52:31.033" v="248" actId="12"/>
          <ac:spMkLst>
            <pc:docMk/>
            <pc:sldMk cId="2145866032" sldId="305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3:26.148" v="285"/>
        <pc:sldMkLst>
          <pc:docMk/>
          <pc:sldMk cId="570987538" sldId="307"/>
        </pc:sldMkLst>
      </pc:sldChg>
      <pc:sldChg chg="modTransition">
        <pc:chgData name="Armin Seifi" userId="7ee8e379812a816e" providerId="LiveId" clId="{D7D12A02-9CBC-46CC-AF73-CED10632E0D9}" dt="2024-02-09T15:32:35.367" v="278"/>
        <pc:sldMkLst>
          <pc:docMk/>
          <pc:sldMk cId="2241728440" sldId="309"/>
        </pc:sldMkLst>
      </pc:sldChg>
      <pc:sldChg chg="modTransition">
        <pc:chgData name="Armin Seifi" userId="7ee8e379812a816e" providerId="LiveId" clId="{D7D12A02-9CBC-46CC-AF73-CED10632E0D9}" dt="2024-02-09T15:32:40.035" v="279"/>
        <pc:sldMkLst>
          <pc:docMk/>
          <pc:sldMk cId="2326028804" sldId="310"/>
        </pc:sldMkLst>
      </pc:sldChg>
      <pc:sldChg chg="modSp mod modTransition">
        <pc:chgData name="Armin Seifi" userId="7ee8e379812a816e" providerId="LiveId" clId="{D7D12A02-9CBC-46CC-AF73-CED10632E0D9}" dt="2024-02-09T16:22:02.173" v="327" actId="20577"/>
        <pc:sldMkLst>
          <pc:docMk/>
          <pc:sldMk cId="3846408980" sldId="311"/>
        </pc:sldMkLst>
        <pc:spChg chg="mod">
          <ac:chgData name="Armin Seifi" userId="7ee8e379812a816e" providerId="LiveId" clId="{D7D12A02-9CBC-46CC-AF73-CED10632E0D9}" dt="2024-02-09T16:22:02.173" v="327" actId="20577"/>
          <ac:spMkLst>
            <pc:docMk/>
            <pc:sldMk cId="3846408980" sldId="311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4:03.193" v="287"/>
        <pc:sldMkLst>
          <pc:docMk/>
          <pc:sldMk cId="2381138981" sldId="312"/>
        </pc:sldMkLst>
      </pc:sldChg>
      <pc:sldChg chg="modTransition">
        <pc:chgData name="Armin Seifi" userId="7ee8e379812a816e" providerId="LiveId" clId="{D7D12A02-9CBC-46CC-AF73-CED10632E0D9}" dt="2024-02-09T15:34:21.168" v="292"/>
        <pc:sldMkLst>
          <pc:docMk/>
          <pc:sldMk cId="4182803429" sldId="313"/>
        </pc:sldMkLst>
      </pc:sldChg>
      <pc:sldChg chg="modTransition">
        <pc:chgData name="Armin Seifi" userId="7ee8e379812a816e" providerId="LiveId" clId="{D7D12A02-9CBC-46CC-AF73-CED10632E0D9}" dt="2024-02-09T15:34:51.460" v="301"/>
        <pc:sldMkLst>
          <pc:docMk/>
          <pc:sldMk cId="2992667620" sldId="314"/>
        </pc:sldMkLst>
      </pc:sldChg>
      <pc:sldChg chg="modTransition">
        <pc:chgData name="Armin Seifi" userId="7ee8e379812a816e" providerId="LiveId" clId="{D7D12A02-9CBC-46CC-AF73-CED10632E0D9}" dt="2024-02-09T15:35:26.174" v="307"/>
        <pc:sldMkLst>
          <pc:docMk/>
          <pc:sldMk cId="2103373387" sldId="315"/>
        </pc:sldMkLst>
      </pc:sldChg>
      <pc:sldChg chg="modTransition">
        <pc:chgData name="Armin Seifi" userId="7ee8e379812a816e" providerId="LiveId" clId="{D7D12A02-9CBC-46CC-AF73-CED10632E0D9}" dt="2024-02-09T15:35:28.624" v="308"/>
        <pc:sldMkLst>
          <pc:docMk/>
          <pc:sldMk cId="2890762258" sldId="316"/>
        </pc:sldMkLst>
      </pc:sldChg>
      <pc:sldChg chg="modSp mod modTransition">
        <pc:chgData name="Armin Seifi" userId="7ee8e379812a816e" providerId="LiveId" clId="{D7D12A02-9CBC-46CC-AF73-CED10632E0D9}" dt="2024-02-09T15:35:35.293" v="310"/>
        <pc:sldMkLst>
          <pc:docMk/>
          <pc:sldMk cId="4041448005" sldId="317"/>
        </pc:sldMkLst>
        <pc:spChg chg="mod">
          <ac:chgData name="Armin Seifi" userId="7ee8e379812a816e" providerId="LiveId" clId="{D7D12A02-9CBC-46CC-AF73-CED10632E0D9}" dt="2024-02-09T13:52:46.552" v="255" actId="12"/>
          <ac:spMkLst>
            <pc:docMk/>
            <pc:sldMk cId="4041448005" sldId="317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5:23.522" v="306"/>
        <pc:sldMkLst>
          <pc:docMk/>
          <pc:sldMk cId="3409992246" sldId="319"/>
        </pc:sldMkLst>
      </pc:sldChg>
      <pc:sldChg chg="modSp mod modTransition">
        <pc:chgData name="Armin Seifi" userId="7ee8e379812a816e" providerId="LiveId" clId="{D7D12A02-9CBC-46CC-AF73-CED10632E0D9}" dt="2024-02-09T15:34:38.176" v="297"/>
        <pc:sldMkLst>
          <pc:docMk/>
          <pc:sldMk cId="1759903045" sldId="320"/>
        </pc:sldMkLst>
        <pc:spChg chg="mod">
          <ac:chgData name="Armin Seifi" userId="7ee8e379812a816e" providerId="LiveId" clId="{D7D12A02-9CBC-46CC-AF73-CED10632E0D9}" dt="2024-02-09T13:50:22.768" v="194" actId="12"/>
          <ac:spMkLst>
            <pc:docMk/>
            <pc:sldMk cId="1759903045" sldId="320"/>
            <ac:spMk id="5" creationId="{BB5812D6-5CA7-4260-B0F1-BC748C00C566}"/>
          </ac:spMkLst>
        </pc:spChg>
      </pc:sldChg>
      <pc:sldChg chg="modTransition">
        <pc:chgData name="Armin Seifi" userId="7ee8e379812a816e" providerId="LiveId" clId="{D7D12A02-9CBC-46CC-AF73-CED10632E0D9}" dt="2024-02-09T15:35:48.259" v="313"/>
        <pc:sldMkLst>
          <pc:docMk/>
          <pc:sldMk cId="2027834946" sldId="321"/>
        </pc:sldMkLst>
      </pc:sldChg>
      <pc:sldChg chg="modSp mod modTransition">
        <pc:chgData name="Armin Seifi" userId="7ee8e379812a816e" providerId="LiveId" clId="{D7D12A02-9CBC-46CC-AF73-CED10632E0D9}" dt="2024-02-09T15:30:36.507" v="258"/>
        <pc:sldMkLst>
          <pc:docMk/>
          <pc:sldMk cId="2875902674" sldId="1590"/>
        </pc:sldMkLst>
        <pc:spChg chg="mod">
          <ac:chgData name="Armin Seifi" userId="7ee8e379812a816e" providerId="LiveId" clId="{D7D12A02-9CBC-46CC-AF73-CED10632E0D9}" dt="2024-02-09T12:44:29.901" v="1" actId="27636"/>
          <ac:spMkLst>
            <pc:docMk/>
            <pc:sldMk cId="2875902674" sldId="1590"/>
            <ac:spMk id="9" creationId="{62B53129-584D-1760-6551-8970D28A3E5A}"/>
          </ac:spMkLst>
        </pc:spChg>
      </pc:sldChg>
      <pc:sldMasterChg chg="modSldLayout">
        <pc:chgData name="Armin Seifi" userId="7ee8e379812a816e" providerId="LiveId" clId="{D7D12A02-9CBC-46CC-AF73-CED10632E0D9}" dt="2024-02-09T12:44:29.854" v="0" actId="255"/>
        <pc:sldMasterMkLst>
          <pc:docMk/>
          <pc:sldMasterMk cId="956970682" sldId="2147483648"/>
        </pc:sldMasterMkLst>
        <pc:sldLayoutChg chg="modSp">
          <pc:chgData name="Armin Seifi" userId="7ee8e379812a816e" providerId="LiveId" clId="{D7D12A02-9CBC-46CC-AF73-CED10632E0D9}" dt="2024-02-09T12:44:29.854" v="0" actId="255"/>
          <pc:sldLayoutMkLst>
            <pc:docMk/>
            <pc:sldMasterMk cId="956970682" sldId="2147483648"/>
            <pc:sldLayoutMk cId="1076950516" sldId="2147483655"/>
          </pc:sldLayoutMkLst>
          <pc:spChg chg="mod">
            <ac:chgData name="Armin Seifi" userId="7ee8e379812a816e" providerId="LiveId" clId="{D7D12A02-9CBC-46CC-AF73-CED10632E0D9}" dt="2024-02-09T12:44:29.854" v="0" actId="255"/>
            <ac:spMkLst>
              <pc:docMk/>
              <pc:sldMasterMk cId="956970682" sldId="2147483648"/>
              <pc:sldLayoutMk cId="1076950516" sldId="2147483655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162DD94-3913-4FD2-BBC4-57830D08287F}" type="datetimeFigureOut">
              <a:rPr lang="fa-IR" smtClean="0"/>
              <a:t>14/03/1446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44CDA70-C0F0-471B-8E3E-E20E274E677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7086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L2D1</a:t>
            </a:r>
          </a:p>
          <a:p>
            <a:r>
              <a:rPr lang="en-US" dirty="0"/>
              <a:t>Move in</a:t>
            </a:r>
            <a:r>
              <a:rPr lang="en-US" baseline="0" dirty="0"/>
              <a:t> the direction of the nearest uneaten dot. You can think ahead all you want, still end up doing the same thing.</a:t>
            </a:r>
          </a:p>
          <a:p>
            <a:r>
              <a:rPr lang="en-US" baseline="0" dirty="0"/>
              <a:t>Can be rational.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33891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/>
              <a:t>درخت جستجو همه برنامه ریزی‌های ممکن </a:t>
            </a:r>
            <a:r>
              <a:rPr lang="fa-IR"/>
              <a:t>رو نگهداری میکنه</a:t>
            </a:r>
            <a:endParaRPr lang="fa-IR" dirty="0"/>
          </a:p>
          <a:p>
            <a:pPr algn="r" rtl="1"/>
            <a:r>
              <a:rPr lang="fa-IR" dirty="0"/>
              <a:t>برنامه ریزی های متفاوتی که به یک </a:t>
            </a:r>
            <a:r>
              <a:rPr lang="fa-IR"/>
              <a:t>حالت مشخص میرسند </a:t>
            </a:r>
            <a:r>
              <a:rPr lang="fa-IR" dirty="0"/>
              <a:t>در درخت جستجو با دو تا گره مختلف </a:t>
            </a:r>
            <a:r>
              <a:rPr lang="fa-IR"/>
              <a:t>نشان داده میشود</a:t>
            </a:r>
            <a:endParaRPr lang="fa-IR" dirty="0"/>
          </a:p>
          <a:p>
            <a:pPr algn="r" rtl="1"/>
            <a:r>
              <a:rPr lang="fa-IR" dirty="0"/>
              <a:t>در اکثر اوقات درست کردن درخت کامل غیر ممکن هست (حتی بزرگتر از گراف حالات)، در بسیاری از موارد هم اندازه درخت بینهایت هست</a:t>
            </a:r>
          </a:p>
          <a:p>
            <a:pPr algn="r" rtl="1"/>
            <a:r>
              <a:rPr lang="fa-IR" dirty="0"/>
              <a:t>اما جستجوی ما با بخش عمده ای از درخت کاری نداره</a:t>
            </a:r>
            <a:endParaRPr lang="en-US" dirty="0"/>
          </a:p>
          <a:p>
            <a:pPr algn="r" rtl="1"/>
            <a:endParaRPr lang="fa-IR" dirty="0"/>
          </a:p>
          <a:p>
            <a:r>
              <a:rPr lang="en-US" dirty="0"/>
              <a:t>Different plans that achieve the same state, will be different nodes in the tree.</a:t>
            </a:r>
          </a:p>
          <a:p>
            <a:r>
              <a:rPr lang="en-US" dirty="0"/>
              <a:t>Every</a:t>
            </a:r>
            <a:r>
              <a:rPr lang="en-US" baseline="0" dirty="0"/>
              <a:t> plan in the tree.</a:t>
            </a:r>
          </a:p>
          <a:p>
            <a:r>
              <a:rPr lang="en-US" baseline="0" dirty="0"/>
              <a:t>Search ignores most of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62672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20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96209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Graph is only 4, tree is infinite!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22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47243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That’s the abstraction. Now talk about algorithm.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23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35844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Tier</a:t>
            </a:r>
            <a:r>
              <a:rPr lang="en-US" baseline="0" dirty="0"/>
              <a:t> of best solution. If on right, </a:t>
            </a:r>
            <a:r>
              <a:rPr lang="en-US" baseline="0" dirty="0" err="1"/>
              <a:t>b^s</a:t>
            </a:r>
            <a:r>
              <a:rPr lang="en-US" baseline="0" dirty="0"/>
              <a:t>. Exponential Big.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36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49057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53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5710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L2D2</a:t>
            </a:r>
          </a:p>
          <a:p>
            <a:r>
              <a:rPr lang="en-US" dirty="0"/>
              <a:t>NO planning. Wall</a:t>
            </a:r>
            <a:r>
              <a:rPr lang="en-US" baseline="0" dirty="0"/>
              <a:t> between you and nearest dot?</a:t>
            </a:r>
          </a:p>
          <a:p>
            <a:r>
              <a:rPr lang="en-US" dirty="0"/>
              <a:t>Reflex</a:t>
            </a:r>
            <a:r>
              <a:rPr lang="en-US" baseline="0" dirty="0"/>
              <a:t> agents not generally optimal, but they can be depending on circumstance.</a:t>
            </a:r>
          </a:p>
          <a:p>
            <a:r>
              <a:rPr lang="en-US" baseline="0" dirty="0">
                <a:solidFill>
                  <a:srgbClr val="FF0000"/>
                </a:solidFill>
              </a:rPr>
              <a:t>Optimality is not defined by algorithm, but by rational behavior.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9512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L2D3,</a:t>
            </a:r>
            <a:r>
              <a:rPr lang="en-US" baseline="0" dirty="0"/>
              <a:t> replanning. Figure out how to get to the next dot. Clears board; non-optimal. Fast.</a:t>
            </a:r>
          </a:p>
          <a:p>
            <a:endParaRPr lang="is-I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7142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L2D4,</a:t>
            </a:r>
            <a:r>
              <a:rPr lang="en-US" baseline="0" dirty="0"/>
              <a:t> mastermind. Thinking, thinking, thinking</a:t>
            </a:r>
            <a:r>
              <a:rPr lang="is-IS" baseline="0" dirty="0"/>
              <a:t>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</a:t>
            </a:r>
            <a:r>
              <a:rPr lang="en-US" baseline="0" dirty="0"/>
              <a:t> just clear NEXT dot, but all dots.</a:t>
            </a:r>
            <a:endParaRPr lang="en-US" dirty="0"/>
          </a:p>
          <a:p>
            <a:r>
              <a:rPr lang="en-US" baseline="0" dirty="0"/>
              <a:t>K</a:t>
            </a:r>
            <a:r>
              <a:rPr lang="is-IS" baseline="0" dirty="0"/>
              <a:t>now to end with dead end so it doesnt have to back up</a:t>
            </a:r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91288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do we formalize a</a:t>
            </a:r>
            <a:r>
              <a:rPr lang="en-US" baseline="0" dirty="0"/>
              <a:t> search problem?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31318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3172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01248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Eat power pellets.</a:t>
            </a:r>
            <a:r>
              <a:rPr lang="en-US" dirty="0"/>
              <a:t> Ignore</a:t>
            </a:r>
            <a:r>
              <a:rPr lang="en-US" baseline="0" dirty="0"/>
              <a:t> ghost reset. What do you need in state space?</a:t>
            </a:r>
          </a:p>
          <a:p>
            <a:r>
              <a:rPr lang="en-US" dirty="0"/>
              <a:t>Do you need</a:t>
            </a:r>
            <a:r>
              <a:rPr lang="en-US" baseline="0" dirty="0"/>
              <a:t> ghost positions?</a:t>
            </a:r>
          </a:p>
          <a:p>
            <a:r>
              <a:rPr lang="en-US" baseline="0" dirty="0"/>
              <a:t>What’s in the state vs. successor function?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81061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ASR:</a:t>
            </a:r>
            <a:r>
              <a:rPr lang="en-US" baseline="0" dirty="0"/>
              <a:t> every possible pronunciation of every possible sentence. Huge.</a:t>
            </a:r>
            <a:endParaRPr lang="fa-I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baseline="0" dirty="0"/>
          </a:p>
          <a:p>
            <a:r>
              <a:rPr lang="en-US" dirty="0"/>
              <a:t>Find solution</a:t>
            </a:r>
            <a:r>
              <a:rPr lang="en-US" baseline="0" dirty="0"/>
              <a:t> without writing most of the graph down.</a:t>
            </a:r>
          </a:p>
          <a:p>
            <a:r>
              <a:rPr lang="en-US" baseline="0" dirty="0"/>
              <a:t>really care about the start and what you can do from the start -&gt; search tree</a:t>
            </a:r>
            <a:endParaRPr lang="fa-IR" baseline="0" dirty="0"/>
          </a:p>
          <a:p>
            <a:endParaRPr lang="fa-IR" baseline="0" dirty="0"/>
          </a:p>
          <a:p>
            <a:r>
              <a:rPr lang="fa-IR" baseline="0" dirty="0"/>
              <a:t>در گراف، رسیدن به یک گره مسیر رسیدن به آن را برای ما مشخص نمیکند.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4857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8707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a-I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8018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2975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041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6312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7444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3256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0424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fld id="{E090F9AB-FE22-43E2-87A6-E09D14818F73}" type="slidenum">
              <a:rPr lang="fa-IR" smtClean="0"/>
              <a:pPr/>
              <a:t>‹#›</a:t>
            </a:fld>
            <a:endParaRPr lang="fa-IR" dirty="0"/>
          </a:p>
        </p:txBody>
      </p:sp>
      <p:cxnSp>
        <p:nvCxnSpPr>
          <p:cNvPr id="5" name="officeArt object" descr="Line"/>
          <p:cNvCxnSpPr/>
          <p:nvPr userDrawn="1"/>
        </p:nvCxnSpPr>
        <p:spPr>
          <a:xfrm>
            <a:off x="0" y="1062446"/>
            <a:ext cx="12192000" cy="2086"/>
          </a:xfrm>
          <a:prstGeom prst="line">
            <a:avLst/>
          </a:prstGeom>
          <a:noFill/>
          <a:ln w="38100" cap="flat">
            <a:solidFill>
              <a:srgbClr val="808080"/>
            </a:solidFill>
            <a:prstDash val="solid"/>
            <a:miter lim="400000"/>
          </a:ln>
          <a:effectLst/>
        </p:spPr>
      </p:cxnSp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fa-I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RANSans"/>
                <a:ea typeface="Arial Unicode MS"/>
                <a:cs typeface="Arial" panose="020B0604020202020204" pitchFamily="34" charset="0"/>
              </a:rPr>
              <a:t> </a:t>
            </a:r>
            <a:endParaRPr kumimoji="0" lang="ar-SA" alt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a-IR" sz="1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a-I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endParaRPr kumimoji="0" lang="en-US" altLang="fa-I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65956" y="152399"/>
            <a:ext cx="10860088" cy="862013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2400" b="1"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pPr lvl="0"/>
            <a:endParaRPr lang="fa-I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65956" y="1625600"/>
            <a:ext cx="10906284" cy="45513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07695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6590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4586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697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B3921B3-B1A1-894C-BD14-8F2CAECB3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746" y="2122199"/>
            <a:ext cx="4308658" cy="304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703EE5-9B9B-A406-E1A3-D251B1F533CB}"/>
              </a:ext>
            </a:extLst>
          </p:cNvPr>
          <p:cNvSpPr txBox="1">
            <a:spLocks/>
          </p:cNvSpPr>
          <p:nvPr/>
        </p:nvSpPr>
        <p:spPr>
          <a:xfrm>
            <a:off x="665956" y="415171"/>
            <a:ext cx="10860088" cy="862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3600" dirty="0">
                <a:solidFill>
                  <a:srgbClr val="0070C0"/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مبانی و کاربردهای هوش مصنوعی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A230723-D5DF-A983-AFE3-A7148D6CB480}"/>
              </a:ext>
            </a:extLst>
          </p:cNvPr>
          <p:cNvSpPr txBox="1">
            <a:spLocks/>
          </p:cNvSpPr>
          <p:nvPr/>
        </p:nvSpPr>
        <p:spPr>
          <a:xfrm>
            <a:off x="4324991" y="6364885"/>
            <a:ext cx="3542017" cy="3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100" dirty="0">
                <a:solidFill>
                  <a:schemeClr val="bg1">
                    <a:lumMod val="50000"/>
                  </a:schemeClr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(الهام گرفته از محتوای درس هوش مصنوعی دانشگاه برکلی)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6936863-2C4D-B2E0-B922-B2E631FCF5B7}"/>
              </a:ext>
            </a:extLst>
          </p:cNvPr>
          <p:cNvSpPr txBox="1">
            <a:spLocks/>
          </p:cNvSpPr>
          <p:nvPr/>
        </p:nvSpPr>
        <p:spPr>
          <a:xfrm>
            <a:off x="1524000" y="1332245"/>
            <a:ext cx="9144000" cy="86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3600" dirty="0">
                <a:latin typeface="Vazir" panose="020B0604020202020204" pitchFamily="34" charset="-78"/>
                <a:cs typeface="Vazir" panose="020B0604020202020204" pitchFamily="34" charset="-78"/>
              </a:rPr>
              <a:t>جستجو ناآگاهانه </a:t>
            </a:r>
            <a:r>
              <a:rPr lang="fa-IR" sz="1800" dirty="0">
                <a:latin typeface="Vazir" panose="020B0604020202020204" pitchFamily="34" charset="-78"/>
                <a:cs typeface="Vazir" panose="020B0604020202020204" pitchFamily="34" charset="-78"/>
              </a:rPr>
              <a:t>(فصل 3.1 الی 3.4)</a:t>
            </a:r>
            <a:endParaRPr lang="fa-IR" sz="3600" dirty="0">
              <a:latin typeface="Vazir" panose="020B0604020202020204" pitchFamily="34" charset="-78"/>
              <a:cs typeface="Vazir" panose="020B0604020202020204" pitchFamily="34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7A256-38C9-E3AA-5041-8AC8F0336CD4}"/>
              </a:ext>
            </a:extLst>
          </p:cNvPr>
          <p:cNvSpPr txBox="1">
            <a:spLocks/>
          </p:cNvSpPr>
          <p:nvPr/>
        </p:nvSpPr>
        <p:spPr>
          <a:xfrm>
            <a:off x="1524000" y="5013074"/>
            <a:ext cx="8820150" cy="3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2000" dirty="0">
                <a:latin typeface="Vazir" panose="020B0604020202020204" pitchFamily="34" charset="-78"/>
                <a:cs typeface="Vazir" panose="020B0604020202020204" pitchFamily="34" charset="-78"/>
              </a:rPr>
              <a:t>دکتر مهدی جوانمردی</a:t>
            </a:r>
          </a:p>
        </p:txBody>
      </p:sp>
      <p:pic>
        <p:nvPicPr>
          <p:cNvPr id="6" name="Picture 5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29ADBB6F-23C4-CD32-B3A4-9A5A883FDB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5"/>
          <a:stretch/>
        </p:blipFill>
        <p:spPr>
          <a:xfrm>
            <a:off x="8163188" y="5399176"/>
            <a:ext cx="486617" cy="47287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8ED3298-45F7-2072-1241-9193CB83285C}"/>
              </a:ext>
            </a:extLst>
          </p:cNvPr>
          <p:cNvSpPr txBox="1">
            <a:spLocks/>
          </p:cNvSpPr>
          <p:nvPr/>
        </p:nvSpPr>
        <p:spPr>
          <a:xfrm>
            <a:off x="3147387" y="5495536"/>
            <a:ext cx="5502418" cy="425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600" dirty="0">
                <a:latin typeface="Vazir" panose="020B0604020202020204" pitchFamily="34" charset="-78"/>
                <a:cs typeface="Vazir" panose="020B0604020202020204" pitchFamily="34" charset="-78"/>
              </a:rPr>
              <a:t>دانشکده مهندسی کامپیوتر دانشگاه صنعتی امیرکبیر</a:t>
            </a:r>
          </a:p>
        </p:txBody>
      </p:sp>
    </p:spTree>
    <p:extLst>
      <p:ext uri="{BB962C8B-B14F-4D97-AF65-F5344CB8AC3E}">
        <p14:creationId xmlns:p14="http://schemas.microsoft.com/office/powerpoint/2010/main" val="287590267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مسئله جستجو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31F09-79FE-4255-9661-8E9DA60B2D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8" b="8966"/>
          <a:stretch/>
        </p:blipFill>
        <p:spPr bwMode="auto">
          <a:xfrm>
            <a:off x="2353575" y="1584958"/>
            <a:ext cx="7484850" cy="49539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546353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مسائل جستجو (</a:t>
            </a:r>
            <a:r>
              <a:rPr lang="en-US" dirty="0"/>
              <a:t>Search problems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665956" y="1658567"/>
            <a:ext cx="10860088" cy="46281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یک </a:t>
            </a:r>
            <a:r>
              <a:rPr lang="fa-IR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مساله‌ی جستجو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شامل موارد زیر است:</a:t>
            </a:r>
          </a:p>
          <a:p>
            <a:pPr marL="1657350" lvl="3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فضای حالت (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state space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</a:p>
          <a:p>
            <a:pPr lvl="2" algn="r" rtl="1">
              <a:lnSpc>
                <a:spcPct val="150000"/>
              </a:lnSpc>
            </a:pP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lvl="2" algn="r" rtl="1">
              <a:lnSpc>
                <a:spcPct val="150000"/>
              </a:lnSpc>
            </a:pP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تابع پسین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successor function)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، 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(با اقدامات و هزینه‌ها) </a:t>
            </a:r>
          </a:p>
          <a:p>
            <a:pPr lvl="2" algn="r" rtl="1">
              <a:lnSpc>
                <a:spcPct val="150000"/>
              </a:lnSpc>
            </a:pP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lvl="2" algn="r" rtl="1">
              <a:lnSpc>
                <a:spcPct val="150000"/>
              </a:lnSpc>
            </a:pP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حالت شروع و آزمون هدف</a:t>
            </a:r>
          </a:p>
          <a:p>
            <a:pPr lvl="2" algn="r" rtl="1">
              <a:lnSpc>
                <a:spcPct val="150000"/>
              </a:lnSpc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  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یک </a:t>
            </a:r>
            <a:r>
              <a:rPr lang="fa-IR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راه حل (</a:t>
            </a:r>
            <a:r>
              <a:rPr lang="en-US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solution</a:t>
            </a:r>
            <a:r>
              <a:rPr lang="fa-IR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مجموعه‌ای از اقدامات (برنامه‌ریزی) است که حالت شروع را 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                   به حالت هدف تبدیل می‌کند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D094A-DD7E-8229-0FD3-55CD2268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6" y="2116005"/>
            <a:ext cx="5599751" cy="1037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A6363-A8B0-02BD-20DD-0FB700E3B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80" y="3278675"/>
            <a:ext cx="2184209" cy="14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39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مسائل جستجو مبتنی بر مدل هستند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2A744-E12A-E8F9-5B88-C421ED8A4E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5" t="16914" r="16010" b="20467"/>
          <a:stretch/>
        </p:blipFill>
        <p:spPr bwMode="auto">
          <a:xfrm>
            <a:off x="2042295" y="1536382"/>
            <a:ext cx="8107409" cy="50025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12636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03685-83C0-6968-DB03-429E60171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3" y="1910310"/>
            <a:ext cx="5941032" cy="4116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5321300" y="1710229"/>
            <a:ext cx="6204744" cy="39780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فضای حالت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12001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شهرها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342900" marR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تابع پسین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12001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جاده‌ها:</a:t>
            </a:r>
            <a:r>
              <a:rPr lang="fa-IR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به شهر مجاور بروید</a:t>
            </a: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با هزینه = مسافت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342900" marR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حالت شروع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12001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شهر </a:t>
            </a: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آراد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342900" marR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تست هدف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12001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آیا حالت == بخارست است؟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342900" marR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راه حل؟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مسافرت در رومانی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30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E7ADF3-E3AD-7BE7-2493-CBD916F245BF}"/>
              </a:ext>
            </a:extLst>
          </p:cNvPr>
          <p:cNvSpPr/>
          <p:nvPr/>
        </p:nvSpPr>
        <p:spPr>
          <a:xfrm>
            <a:off x="228600" y="3541012"/>
            <a:ext cx="11734800" cy="3238529"/>
          </a:xfrm>
          <a:prstGeom prst="roundRect">
            <a:avLst>
              <a:gd name="adj" fmla="val 882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14450E-FF8E-1E08-7498-12EC536B1E50}"/>
              </a:ext>
            </a:extLst>
          </p:cNvPr>
          <p:cNvSpPr/>
          <p:nvPr/>
        </p:nvSpPr>
        <p:spPr>
          <a:xfrm>
            <a:off x="228600" y="1141150"/>
            <a:ext cx="11734800" cy="21717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فضای حالت چیست؟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665956" y="1102088"/>
            <a:ext cx="10860088" cy="4732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حالت جهان (</a:t>
            </a:r>
            <a:r>
              <a:rPr lang="en-US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world state</a:t>
            </a:r>
            <a:r>
              <a:rPr lang="fa-IR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 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شامل همه‌ی جزئیات محیط است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04A3-CF2A-1B68-E70B-872D6B95F3B7}"/>
              </a:ext>
            </a:extLst>
          </p:cNvPr>
          <p:cNvSpPr txBox="1"/>
          <p:nvPr/>
        </p:nvSpPr>
        <p:spPr>
          <a:xfrm>
            <a:off x="6586899" y="3985004"/>
            <a:ext cx="4530436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مساله: مسیریابی</a:t>
            </a:r>
            <a:endParaRPr lang="en-US" sz="20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حالات: مکان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(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X, Y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) 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اقدامات: شمال، جنوب، شرق، غرب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تابع </a:t>
            </a:r>
            <a:r>
              <a:rPr lang="ar-SA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پسین: فقط مکان به روزرسانی شود</a:t>
            </a:r>
            <a:endParaRPr lang="en-US" sz="1600" dirty="0"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آزمون</a:t>
            </a:r>
            <a:r>
              <a:rPr lang="ar-SA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هدف: </a:t>
            </a:r>
            <a:r>
              <a:rPr lang="fa-IR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پایان = </a:t>
            </a:r>
            <a:r>
              <a:rPr lang="en-US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x,y</a:t>
            </a:r>
            <a:r>
              <a:rPr lang="en-US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)</a:t>
            </a:r>
            <a:r>
              <a:rPr lang="fa-IR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باشد</a:t>
            </a:r>
            <a:endParaRPr lang="en-US" sz="1600" dirty="0"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1589E-A466-4054-2764-61C19097D3AC}"/>
              </a:ext>
            </a:extLst>
          </p:cNvPr>
          <p:cNvSpPr txBox="1"/>
          <p:nvPr/>
        </p:nvSpPr>
        <p:spPr>
          <a:xfrm>
            <a:off x="838200" y="4029070"/>
            <a:ext cx="51806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مساله: خوردن همه نقطه‌ها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حالات: {(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X, Y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)، حالت بولی نقطه‌ها} 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اقدامات: شمال، جنوب، شرق، غرب</a:t>
            </a: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تابع </a:t>
            </a:r>
            <a:r>
              <a:rPr lang="ar-SA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پسین: </a:t>
            </a:r>
            <a:r>
              <a:rPr lang="fa-IR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بروزرسانی </a:t>
            </a:r>
            <a:r>
              <a:rPr lang="ar-SA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مکان و</a:t>
            </a:r>
            <a:r>
              <a:rPr lang="fa-IR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شاید</a:t>
            </a:r>
            <a:r>
              <a:rPr lang="ar-SA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بولی یک نقطه</a:t>
            </a:r>
            <a:endParaRPr lang="fa-IR" sz="1600" dirty="0"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آزمون</a:t>
            </a:r>
            <a:r>
              <a:rPr lang="ar-SA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هدف:</a:t>
            </a:r>
            <a:r>
              <a:rPr lang="fa-IR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false</a:t>
            </a:r>
            <a:r>
              <a:rPr lang="fa-IR" sz="16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بودن بولی همه نقاط</a:t>
            </a:r>
            <a:endParaRPr lang="en-US" dirty="0"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E72658D-A81A-5811-C8DD-EAA2A4D5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1241" y="1551657"/>
            <a:ext cx="5829517" cy="164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02A7C7-EA15-BD2E-6E0C-DB296FE6BD9B}"/>
              </a:ext>
            </a:extLst>
          </p:cNvPr>
          <p:cNvSpPr txBox="1"/>
          <p:nvPr/>
        </p:nvSpPr>
        <p:spPr>
          <a:xfrm>
            <a:off x="493712" y="3541012"/>
            <a:ext cx="10860088" cy="4732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حالت جستجو (</a:t>
            </a:r>
            <a:r>
              <a:rPr lang="en-US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search state</a:t>
            </a:r>
            <a:r>
              <a:rPr lang="fa-IR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 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فقط جزئیات مورد نیاز برای برنامه‌ریزی را نگه می‌دارد (انتزاع)</a:t>
            </a:r>
          </a:p>
        </p:txBody>
      </p:sp>
    </p:spTree>
    <p:extLst>
      <p:ext uri="{BB962C8B-B14F-4D97-AF65-F5344CB8AC3E}">
        <p14:creationId xmlns:p14="http://schemas.microsoft.com/office/powerpoint/2010/main" val="3379097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build="p"/>
      <p:bldP spid="8" grpId="0" build="p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اندازه‌ی فضای حالت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38011-3710-12A1-A8BA-10ECCE093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99" y="1979885"/>
            <a:ext cx="3457345" cy="349296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1B691E-3D4E-A381-DAF1-6F0FE88C9690}"/>
              </a:ext>
            </a:extLst>
          </p:cNvPr>
          <p:cNvCxnSpPr/>
          <p:nvPr/>
        </p:nvCxnSpPr>
        <p:spPr>
          <a:xfrm>
            <a:off x="1205802" y="1828800"/>
            <a:ext cx="263266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4D4B2D-7E7B-6227-0D56-36EBC1CAE8A9}"/>
              </a:ext>
            </a:extLst>
          </p:cNvPr>
          <p:cNvCxnSpPr/>
          <p:nvPr/>
        </p:nvCxnSpPr>
        <p:spPr>
          <a:xfrm>
            <a:off x="904352" y="2230734"/>
            <a:ext cx="0" cy="299440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85A189-05DF-22B2-7959-7D1C1DEB0D85}"/>
                  </a:ext>
                </a:extLst>
              </p:cNvPr>
              <p:cNvSpPr txBox="1"/>
              <p:nvPr/>
            </p:nvSpPr>
            <p:spPr>
              <a:xfrm>
                <a:off x="2195564" y="1232111"/>
                <a:ext cx="653143" cy="633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a-IR" sz="1800" i="0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۱</m:t>
                      </m:r>
                      <m:r>
                        <a:rPr lang="fa-IR" sz="1800" b="0" i="0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۰</m:t>
                      </m:r>
                    </m:oMath>
                  </m:oMathPara>
                </a14:m>
                <a:endParaRPr lang="fa-IR" sz="18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85A189-05DF-22B2-7959-7D1C1DEB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564" y="1232111"/>
                <a:ext cx="653143" cy="633379"/>
              </a:xfrm>
              <a:prstGeom prst="rect">
                <a:avLst/>
              </a:prstGeom>
              <a:blipFill>
                <a:blip r:embed="rId4"/>
                <a:stretch>
                  <a:fillRect r="-8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03591C-A982-040B-5488-A59492FF8CF9}"/>
                  </a:ext>
                </a:extLst>
              </p:cNvPr>
              <p:cNvSpPr txBox="1"/>
              <p:nvPr/>
            </p:nvSpPr>
            <p:spPr>
              <a:xfrm>
                <a:off x="132011" y="3303746"/>
                <a:ext cx="653143" cy="633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ctr" rt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a-IR" sz="1800" i="0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۱</m:t>
                      </m:r>
                      <m:r>
                        <a:rPr lang="fa-IR" sz="1800" b="0" i="0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۲</m:t>
                      </m:r>
                    </m:oMath>
                  </m:oMathPara>
                </a14:m>
                <a:endParaRPr lang="fa-IR" sz="18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03591C-A982-040B-5488-A59492FF8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11" y="3303746"/>
                <a:ext cx="653143" cy="633379"/>
              </a:xfrm>
              <a:prstGeom prst="rect">
                <a:avLst/>
              </a:prstGeom>
              <a:blipFill>
                <a:blip r:embed="rId5"/>
                <a:stretch>
                  <a:fillRect r="-9346" b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BD8C87-89AB-5BD4-F416-5D5ABEA58697}"/>
                  </a:ext>
                </a:extLst>
              </p:cNvPr>
              <p:cNvSpPr txBox="1"/>
              <p:nvPr/>
            </p:nvSpPr>
            <p:spPr>
              <a:xfrm>
                <a:off x="665956" y="1323339"/>
                <a:ext cx="10860088" cy="513217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2000" dirty="0">
                    <a:solidFill>
                      <a:schemeClr val="accent5">
                        <a:lumMod val="75000"/>
                      </a:schemeClr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حالت جهان:</a:t>
                </a:r>
                <a:endParaRPr lang="en-US" sz="20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 marL="1257300" lvl="2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2000" dirty="0" err="1">
                    <a:latin typeface="Vazir" panose="020B0603030804020204" pitchFamily="34" charset="-78"/>
                    <a:cs typeface="Vazir" panose="020B0603030804020204" pitchFamily="34" charset="-78"/>
                  </a:rPr>
                  <a:t>مکان‌های</a:t>
                </a:r>
                <a:r>
                  <a:rPr lang="fa-IR" sz="20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 عامل: </a:t>
                </a:r>
                <a14:m>
                  <m:oMath xmlns:m="http://schemas.openxmlformats.org/officeDocument/2006/math">
                    <m:r>
                      <a:rPr lang="fa-IR" sz="2000" b="0" i="1" smtClean="0"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۱۲۰</m:t>
                    </m:r>
                  </m:oMath>
                </a14:m>
                <a:endParaRPr lang="fa-IR" sz="20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 marL="1257300" lvl="2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20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تعداد غذا: </a:t>
                </a:r>
                <a14:m>
                  <m:oMath xmlns:m="http://schemas.openxmlformats.org/officeDocument/2006/math">
                    <m:r>
                      <a:rPr lang="fa-IR" sz="2000" i="1"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۳</m:t>
                    </m:r>
                    <m:r>
                      <a:rPr lang="fa-IR" sz="2000" b="0" i="1" smtClean="0"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۰</m:t>
                    </m:r>
                  </m:oMath>
                </a14:m>
                <a:endParaRPr lang="fa-IR" sz="20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 marL="1257300" lvl="2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20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مکان روح‌ها: ۱۲</a:t>
                </a:r>
              </a:p>
              <a:p>
                <a:pPr marL="1257300" lvl="2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20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جهت عامل: شمال، جنوب، شرق، غرب</a:t>
                </a:r>
              </a:p>
              <a:p>
                <a:pPr marL="342900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2000" dirty="0">
                    <a:solidFill>
                      <a:schemeClr val="accent5">
                        <a:lumMod val="75000"/>
                      </a:schemeClr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چه تعداد حالت؟</a:t>
                </a:r>
              </a:p>
              <a:p>
                <a:pPr marL="1257300" lvl="2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20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حالت جهان؟ </a:t>
                </a:r>
              </a:p>
              <a:p>
                <a:pPr marL="1257300" lvl="2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fa-IR" sz="20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 marL="1257300" lvl="2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2000" dirty="0" err="1">
                    <a:latin typeface="Vazir" panose="020B0603030804020204" pitchFamily="34" charset="-78"/>
                    <a:cs typeface="Vazir" panose="020B0603030804020204" pitchFamily="34" charset="-78"/>
                  </a:rPr>
                  <a:t>حالت‌های</a:t>
                </a:r>
                <a:r>
                  <a:rPr lang="fa-IR" sz="20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 مسیریابی؟ </a:t>
                </a:r>
              </a:p>
              <a:p>
                <a:pPr marL="1257300" lvl="2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fa-IR" sz="20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 marL="1257300" lvl="2" indent="-3429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a-IR" sz="2000" dirty="0" err="1">
                    <a:latin typeface="Vazir" panose="020B0603030804020204" pitchFamily="34" charset="-78"/>
                    <a:cs typeface="Vazir" panose="020B0603030804020204" pitchFamily="34" charset="-78"/>
                  </a:rPr>
                  <a:t>حالت‌های</a:t>
                </a:r>
                <a:r>
                  <a:rPr lang="fa-IR" sz="20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 خوردن همه نقطه‌ها؟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BD8C87-89AB-5BD4-F416-5D5ABEA5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56" y="1323339"/>
                <a:ext cx="10860088" cy="5132174"/>
              </a:xfrm>
              <a:prstGeom prst="rect">
                <a:avLst/>
              </a:prstGeom>
              <a:blipFill>
                <a:blip r:embed="rId6"/>
                <a:stretch>
                  <a:fillRect r="-505" b="-83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3CC84C-611C-FD5D-300F-4E4731232F8E}"/>
                  </a:ext>
                </a:extLst>
              </p:cNvPr>
              <p:cNvSpPr txBox="1"/>
              <p:nvPr/>
            </p:nvSpPr>
            <p:spPr>
              <a:xfrm>
                <a:off x="6360229" y="4245408"/>
                <a:ext cx="25472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a-IR" sz="24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fa-IR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Vazir" panose="020B0603030804020204" pitchFamily="34" charset="-78"/>
                      </a:rPr>
                      <m:t>۱۲۰</m:t>
                    </m:r>
                    <m:r>
                      <a:rPr lang="fa-IR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azir" panose="020B0603030804020204" pitchFamily="34" charset="-78"/>
                      </a:rPr>
                      <m:t>×</m:t>
                    </m:r>
                    <m:sSup>
                      <m:sSupPr>
                        <m:ctrlPr>
                          <a:rPr lang="fa-IR" sz="1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</m:ctrlPr>
                      </m:sSupPr>
                      <m:e>
                        <m:r>
                          <a:rPr lang="fa-IR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۲</m:t>
                        </m:r>
                      </m:e>
                      <m:sup>
                        <m:r>
                          <a:rPr lang="fa-IR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۳۰</m:t>
                        </m:r>
                      </m:sup>
                    </m:sSup>
                    <m:r>
                      <a:rPr lang="fa-IR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azir" panose="020B0603030804020204" pitchFamily="34" charset="-78"/>
                      </a:rPr>
                      <m:t>×</m:t>
                    </m:r>
                    <m:sSup>
                      <m:sSupPr>
                        <m:ctrlPr>
                          <a:rPr lang="fa-IR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</m:ctrlPr>
                      </m:sSupPr>
                      <m:e>
                        <m:r>
                          <a:rPr lang="fa-IR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۱۲</m:t>
                        </m:r>
                      </m:e>
                      <m:sup>
                        <m:r>
                          <a:rPr lang="fa-IR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۲</m:t>
                        </m:r>
                      </m:sup>
                    </m:sSup>
                    <m:r>
                      <a:rPr lang="fa-IR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azir" panose="020B0603030804020204" pitchFamily="34" charset="-78"/>
                      </a:rPr>
                      <m:t>×</m:t>
                    </m:r>
                    <m:r>
                      <a:rPr lang="fa-IR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azir" panose="020B0603030804020204" pitchFamily="34" charset="-78"/>
                      </a:rPr>
                      <m:t>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3CC84C-611C-FD5D-300F-4E473123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229" y="4245408"/>
                <a:ext cx="2547257" cy="461665"/>
              </a:xfrm>
              <a:prstGeom prst="rect">
                <a:avLst/>
              </a:prstGeom>
              <a:blipFill>
                <a:blip r:embed="rId7"/>
                <a:stretch>
                  <a:fillRect l="-3828" b="-7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8DB1EC-9B75-4E05-1536-D274C6FDC2A9}"/>
                  </a:ext>
                </a:extLst>
              </p:cNvPr>
              <p:cNvSpPr txBox="1"/>
              <p:nvPr/>
            </p:nvSpPr>
            <p:spPr>
              <a:xfrm>
                <a:off x="7053564" y="5389127"/>
                <a:ext cx="11605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۱۲۰</m:t>
                      </m:r>
                      <m:r>
                        <a:rPr lang="fa-I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8DB1EC-9B75-4E05-1536-D274C6FD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564" y="5389127"/>
                <a:ext cx="11605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9B1851-938B-8472-3D1D-B80A9CF2CEEC}"/>
                  </a:ext>
                </a:extLst>
              </p:cNvPr>
              <p:cNvSpPr txBox="1"/>
              <p:nvPr/>
            </p:nvSpPr>
            <p:spPr>
              <a:xfrm>
                <a:off x="5288780" y="6116809"/>
                <a:ext cx="2002221" cy="42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۱۲۰</m:t>
                      </m:r>
                      <m:r>
                        <a:rPr lang="fa-IR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azir" panose="020B0603030804020204" pitchFamily="34" charset="-78"/>
                        </a:rPr>
                        <m:t>×</m:t>
                      </m:r>
                      <m:sSup>
                        <m:sSupPr>
                          <m:ctrlPr>
                            <a:rPr lang="fa-IR" sz="1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azir" panose="020B0603030804020204" pitchFamily="34" charset="-78"/>
                            </a:rPr>
                          </m:ctrlPr>
                        </m:sSupPr>
                        <m:e>
                          <m:r>
                            <a:rPr lang="fa-IR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azir" panose="020B0603030804020204" pitchFamily="34" charset="-78"/>
                            </a:rPr>
                            <m:t>۲</m:t>
                          </m:r>
                        </m:e>
                        <m:sup>
                          <m:r>
                            <a:rPr lang="fa-IR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azir" panose="020B0603030804020204" pitchFamily="34" charset="-78"/>
                            </a:rPr>
                            <m:t>۳۰</m:t>
                          </m:r>
                          <m:r>
                            <a:rPr lang="fa-IR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azir" panose="020B0603030804020204" pitchFamily="34" charset="-78"/>
                            </a:rPr>
                            <m:t>  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9B1851-938B-8472-3D1D-B80A9CF2C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780" y="6116809"/>
                <a:ext cx="2002221" cy="422103"/>
              </a:xfrm>
              <a:prstGeom prst="rect">
                <a:avLst/>
              </a:prstGeom>
              <a:blipFill>
                <a:blip r:embed="rId9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510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آزمونک: گذرگاه امن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1455202" y="4564915"/>
            <a:ext cx="9281596" cy="888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مساله: تمام نقاط را بخورید در حالی که ارواح را همیشه ترسانده‌اید.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فضای حالت باید چه چیزی را مشخص کند؟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D4C77-34D1-73E5-F366-58D0E6CF5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203" y="1574348"/>
            <a:ext cx="9281595" cy="2635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1D8EA6-79BD-5E51-2304-D87FCF2F40FE}"/>
              </a:ext>
            </a:extLst>
          </p:cNvPr>
          <p:cNvSpPr txBox="1"/>
          <p:nvPr/>
        </p:nvSpPr>
        <p:spPr>
          <a:xfrm>
            <a:off x="1845682" y="5668382"/>
            <a:ext cx="8891116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r" rtl="1">
              <a:lnSpc>
                <a:spcPct val="150000"/>
              </a:lnSpc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 (موقعیت عامل، بولی‌های نقطه‌ای، بولی‌های قرص قدرت، زمان ترس باقیمانده)</a:t>
            </a:r>
          </a:p>
        </p:txBody>
      </p:sp>
    </p:spTree>
    <p:extLst>
      <p:ext uri="{BB962C8B-B14F-4D97-AF65-F5344CB8AC3E}">
        <p14:creationId xmlns:p14="http://schemas.microsoft.com/office/powerpoint/2010/main" val="17003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گراف فضای حالات و درخت جستجو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5BF07-2A3F-1DFF-4A4B-155DB5EDA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136" y="1391314"/>
            <a:ext cx="4519728" cy="49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7223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D024B-21CD-23D5-66D3-17F36E269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0" y="1828112"/>
            <a:ext cx="3691020" cy="41293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گراف فضای حالت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4238553" y="2063783"/>
            <a:ext cx="7287491" cy="44896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err="1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گراف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فضای حالت: نمایش ریاضیاتی یک مسئله جستجو 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 err="1">
                <a:latin typeface="Vazir" panose="020B0603030804020204" pitchFamily="34" charset="-78"/>
                <a:cs typeface="Vazir" panose="020B0603030804020204" pitchFamily="34" charset="-78"/>
              </a:rPr>
              <a:t>گره‌ها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پیکربندی جهان را نشان میدهند  (خلاصه‌شده)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 err="1">
                <a:latin typeface="Vazir" panose="020B0603030804020204" pitchFamily="34" charset="-78"/>
                <a:cs typeface="Vazir" panose="020B0603030804020204" pitchFamily="34" charset="-78"/>
              </a:rPr>
              <a:t>یال‌ها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نشان دهنده پسین‌ها هستند (نتایج اعمال)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آزمون هدف مجموعه ای از گره‌های هدف است (شاید فقط یک گره باشد)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در گراف فضای حالت، هر حالت فقط یک بار رخ می‌دهد!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ما به ندرت می‌توانیم این نمودار را کامل در حافظه بسازیم 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   (خیلی بزرگ است)، اما این یک ایده قابل استفاده است.</a:t>
            </a: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در گراف جستجو با انتخاب یک گره نمی‌توان مسیر دستیابی یکتا از گره ریشه </a:t>
            </a:r>
            <a:b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  به آن گره را تعیین کرد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7F11E-6953-2328-D7C3-DBDD94229106}"/>
              </a:ext>
            </a:extLst>
          </p:cNvPr>
          <p:cNvSpPr/>
          <p:nvPr/>
        </p:nvSpPr>
        <p:spPr>
          <a:xfrm>
            <a:off x="3404103" y="2227152"/>
            <a:ext cx="380246" cy="4164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08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درخت‌های جستجو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493712" y="3099242"/>
            <a:ext cx="10860088" cy="30162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marR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درخت جستجو: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درخت «چه می‌شد اگر(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what if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)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» از برنامه‌ها و نتایج آن‌ها</a:t>
            </a: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حالت شروع گره ریشه است</a:t>
            </a: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فرزندان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نشاندهنده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پسین‌ها</a:t>
            </a: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گره‌ها حالت‌ها را نشان می‌دهند، اما مطابق با </a:t>
            </a:r>
            <a:r>
              <a:rPr lang="ar-SA" sz="1600" b="1" dirty="0">
                <a:ln>
                  <a:noFill/>
                </a:ln>
                <a:solidFill>
                  <a:srgbClr val="FF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برنامه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‌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هایی هستند که به آن حالت‌ها دست می‌یابند</a:t>
            </a: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FF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برای اکثر مسائل، ما هرگز نمی‌توانیم کل درخت را بسازیم</a:t>
            </a:r>
            <a:r>
              <a:rPr lang="fa-IR" sz="1600" dirty="0">
                <a:solidFill>
                  <a:srgbClr val="FF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fa-IR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(حتی از گراف جستجو هم بزرگ‌تر است!)</a:t>
            </a:r>
            <a:endParaRPr lang="en-US" sz="1600" dirty="0">
              <a:ln>
                <a:noFill/>
              </a:ln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75CF6-4FBE-D855-A9B7-7B0F6A119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16" y="1278072"/>
            <a:ext cx="4929448" cy="2150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A65D23-7B65-1D0F-E50F-639E91510233}"/>
              </a:ext>
            </a:extLst>
          </p:cNvPr>
          <p:cNvSpPr txBox="1"/>
          <p:nvPr/>
        </p:nvSpPr>
        <p:spPr>
          <a:xfrm>
            <a:off x="6899564" y="154899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این حالت کنونی / شروع است.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1F49F-DCF0-7FD5-9BAE-69E2BFF54802}"/>
              </a:ext>
            </a:extLst>
          </p:cNvPr>
          <p:cNvSpPr txBox="1"/>
          <p:nvPr/>
        </p:nvSpPr>
        <p:spPr>
          <a:xfrm>
            <a:off x="6899564" y="2349183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آینده‌های محتمل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7093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rtl="1"/>
            <a:r>
              <a:rPr lang="fa-IR" dirty="0"/>
              <a:t>رئوس مطالب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956" y="1952924"/>
            <a:ext cx="10860088" cy="34778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عامل‌هایی</a:t>
            </a: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که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برای آینده</a:t>
            </a: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برنامه‌ریزی می‌کنند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مسائل جستجو 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روش‌های جستجوی ناآگاهانه 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جستجوی اول عمق (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Depth-first search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)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جستجوی اول سطح (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Breadth-first search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)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جستجوی هزینه یکنواخت (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Uniform-cost search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) 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F8C1C-64AF-89D3-76F3-0B231A90FC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5" t="13611" r="24656" b="13114"/>
          <a:stretch/>
        </p:blipFill>
        <p:spPr bwMode="auto">
          <a:xfrm>
            <a:off x="1244687" y="1828607"/>
            <a:ext cx="4435677" cy="40036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0805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گراف فضای حالت در مقابل درخت‌های جستجو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1B63A-063C-B6BD-1B08-6A52B20F3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9" y="2152510"/>
            <a:ext cx="4217185" cy="3392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775E4-C048-DED8-EF9D-E6ACB44FE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6" y="1885825"/>
            <a:ext cx="3765936" cy="3926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6BB96E-DBDF-8D0D-69B6-29818D8E2A33}"/>
              </a:ext>
            </a:extLst>
          </p:cNvPr>
          <p:cNvSpPr txBox="1"/>
          <p:nvPr/>
        </p:nvSpPr>
        <p:spPr>
          <a:xfrm>
            <a:off x="4565659" y="2728127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هر گره در درخت جستجو یک مسیر کامل در نمودار فضای حالت است.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A7E4D-7165-4702-7CB3-45F2F25D010F}"/>
              </a:ext>
            </a:extLst>
          </p:cNvPr>
          <p:cNvSpPr txBox="1"/>
          <p:nvPr/>
        </p:nvSpPr>
        <p:spPr>
          <a:xfrm>
            <a:off x="4565659" y="426099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ما هر دو را بنا به تقاضا و تا حد امکان کوچکتر می‌سازیم.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6808837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گراف فضای حالت در مقابل درخت‌های جستجو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ECFA4-9EF2-CCBF-290C-17F8628CCDFD}"/>
              </a:ext>
            </a:extLst>
          </p:cNvPr>
          <p:cNvSpPr txBox="1"/>
          <p:nvPr/>
        </p:nvSpPr>
        <p:spPr>
          <a:xfrm>
            <a:off x="1160087" y="1860166"/>
            <a:ext cx="395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اندازه درخت جستجو چقدر است؟ </a:t>
            </a:r>
            <a:br>
              <a:rPr lang="fa-IR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(با فرض شروع از حالت </a:t>
            </a:r>
            <a:r>
              <a:rPr lang="en-US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S</a:t>
            </a:r>
            <a:r>
              <a:rPr lang="fa-IR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endParaRPr lang="en-US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FED4B-6865-78E5-620E-D27FD5630BEA}"/>
              </a:ext>
            </a:extLst>
          </p:cNvPr>
          <p:cNvSpPr txBox="1"/>
          <p:nvPr/>
        </p:nvSpPr>
        <p:spPr>
          <a:xfrm>
            <a:off x="8555041" y="186016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این گراف 4 حالته را در نظر بگیرید.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9CDA1-350D-24DD-A798-09720278A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7" t="21360" r="21356" b="29129"/>
          <a:stretch/>
        </p:blipFill>
        <p:spPr>
          <a:xfrm>
            <a:off x="1964023" y="3615965"/>
            <a:ext cx="2344264" cy="1637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5F962-2393-1E9D-AA9D-05F1E1132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92" y="2783496"/>
            <a:ext cx="3789699" cy="31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2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گراف فضای حالت در مقابل درخت‌های جستجو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4E735-9E03-B2AB-8045-D9CBAFCD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1" y="1960259"/>
            <a:ext cx="2704368" cy="3291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E1E7A4-CD58-F373-ED41-F776D6EDF898}"/>
              </a:ext>
            </a:extLst>
          </p:cNvPr>
          <p:cNvSpPr txBox="1"/>
          <p:nvPr/>
        </p:nvSpPr>
        <p:spPr>
          <a:xfrm>
            <a:off x="3753105" y="6209311"/>
            <a:ext cx="569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نکته مهم: تعداد زیادی ساختار تکراری در درخت جستجو!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BB7113-7A4B-5B9E-58A6-FDC4C7C1BF99}"/>
              </a:ext>
            </a:extLst>
          </p:cNvPr>
          <p:cNvSpPr txBox="1"/>
          <p:nvPr/>
        </p:nvSpPr>
        <p:spPr>
          <a:xfrm>
            <a:off x="1160087" y="1860166"/>
            <a:ext cx="395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اندازه درخت جستجو چقدر است؟ </a:t>
            </a:r>
            <a:br>
              <a:rPr lang="fa-IR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(با فرض شروع از حالت </a:t>
            </a:r>
            <a:r>
              <a:rPr lang="en-US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S</a:t>
            </a:r>
            <a:r>
              <a:rPr lang="fa-IR" dirty="0">
                <a:solidFill>
                  <a:srgbClr val="00B05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endParaRPr lang="en-US" dirty="0">
              <a:solidFill>
                <a:srgbClr val="00B05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9D597-4D3A-A7FF-DCFD-CC0926A45731}"/>
              </a:ext>
            </a:extLst>
          </p:cNvPr>
          <p:cNvSpPr txBox="1"/>
          <p:nvPr/>
        </p:nvSpPr>
        <p:spPr>
          <a:xfrm>
            <a:off x="8555041" y="186016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این گراف 4 حالته را در نظر بگیرید.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E531CA-5268-0C4B-E509-7EE77A0B55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7" t="21360" r="21356" b="29129"/>
          <a:stretch/>
        </p:blipFill>
        <p:spPr>
          <a:xfrm>
            <a:off x="1964023" y="3615965"/>
            <a:ext cx="2344264" cy="16375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F75662-5220-181B-D5E7-14111A070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92" y="2783496"/>
            <a:ext cx="3789699" cy="31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28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درختی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4827D-6BBB-21BC-C9C3-D30BF38B3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74" y="1409008"/>
            <a:ext cx="6608851" cy="48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2662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 جستجو: رومانی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06CD8-BDB1-28AF-7291-A75BE5DD5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41" y="1436883"/>
            <a:ext cx="7363518" cy="51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4194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 با درخت جستجو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493712" y="4557029"/>
            <a:ext cx="10860088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جستجو:</a:t>
            </a: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بسط</a:t>
            </a: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برنامه‌ریزی‌های بالقوه (گره‌های درخت) </a:t>
            </a: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FF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لیست حاشیه (</a:t>
            </a:r>
            <a:r>
              <a:rPr lang="en-US" sz="1600" dirty="0">
                <a:ln>
                  <a:noFill/>
                </a:ln>
                <a:solidFill>
                  <a:srgbClr val="FF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fringe</a:t>
            </a:r>
            <a:r>
              <a:rPr lang="fa-IR" sz="1600" dirty="0">
                <a:ln>
                  <a:noFill/>
                </a:ln>
                <a:solidFill>
                  <a:srgbClr val="FF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)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از برنامه‌ریزی‌های جزئی در دست بررسی را د</a:t>
            </a:r>
            <a:r>
              <a:rPr lang="fa-IR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ر حافظه نگهدارید</a:t>
            </a:r>
            <a:endParaRPr lang="en-US" sz="1600" dirty="0">
              <a:ln>
                <a:noFill/>
              </a:ln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سعی کنید تا حد امکان تعداد کمتری از گره‌های درختی را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بسط دهید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3D32D48-92FD-E9D8-0A97-73F7C6D84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D59067E-BC30-13A6-4AAF-245EC794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376C578-3E94-999F-3774-0AF7FCA2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4878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 با درخت جستجو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3865418" y="4328120"/>
            <a:ext cx="7488382" cy="19043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ایده‌های مهم:</a:t>
            </a: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لیست حاشیه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بسط دهی (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expansion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)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استراتژی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بسط ‌دهی (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strategy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)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857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سوال اصلی: کدام گره‌های لیست حاشیه را 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بسط</a:t>
            </a: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(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expand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) دهیم</a:t>
            </a: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؟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06E89-3DB4-14B2-486C-94C86B446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0" b="3619"/>
          <a:stretch/>
        </p:blipFill>
        <p:spPr bwMode="auto">
          <a:xfrm>
            <a:off x="2101839" y="1359194"/>
            <a:ext cx="7988323" cy="2535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640898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جستجو درختی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C7B67-6362-535D-BF07-2F22E704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81" y="1790664"/>
            <a:ext cx="7803237" cy="38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7613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جستجو درختی</a:t>
            </a:r>
            <a:endParaRPr lang="en-US" dirty="0"/>
          </a:p>
        </p:txBody>
      </p:sp>
      <p:cxnSp>
        <p:nvCxnSpPr>
          <p:cNvPr id="6" name="AutoShape 11">
            <a:extLst>
              <a:ext uri="{FF2B5EF4-FFF2-40B4-BE49-F238E27FC236}">
                <a16:creationId xmlns:a16="http://schemas.microsoft.com/office/drawing/2014/main" id="{9A0A1415-C301-DA17-853C-E94767EFFE62}"/>
              </a:ext>
            </a:extLst>
          </p:cNvPr>
          <p:cNvCxnSpPr>
            <a:cxnSpLocks noChangeShapeType="1"/>
            <a:stCxn id="118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" name="AutoShape 12">
            <a:extLst>
              <a:ext uri="{FF2B5EF4-FFF2-40B4-BE49-F238E27FC236}">
                <a16:creationId xmlns:a16="http://schemas.microsoft.com/office/drawing/2014/main" id="{C3515B77-3869-3E39-083C-373BECBBDA36}"/>
              </a:ext>
            </a:extLst>
          </p:cNvPr>
          <p:cNvCxnSpPr>
            <a:cxnSpLocks noChangeShapeType="1"/>
            <a:stCxn id="118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37449BC-9F9B-C4A8-E435-15670961C782}"/>
              </a:ext>
            </a:extLst>
          </p:cNvPr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B4721274-BA32-CBFD-5C95-CEB032973C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15540799-449C-782B-7A18-DDEF27BFD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2" name="AutoShape 13">
              <a:extLst>
                <a:ext uri="{FF2B5EF4-FFF2-40B4-BE49-F238E27FC236}">
                  <a16:creationId xmlns:a16="http://schemas.microsoft.com/office/drawing/2014/main" id="{88CF6E30-8845-66C5-D6A9-8472AAE1F27F}"/>
                </a:ext>
              </a:extLst>
            </p:cNvPr>
            <p:cNvCxnSpPr>
              <a:cxnSpLocks noChangeShapeType="1"/>
              <a:endCxn id="10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" name="AutoShape 14">
              <a:extLst>
                <a:ext uri="{FF2B5EF4-FFF2-40B4-BE49-F238E27FC236}">
                  <a16:creationId xmlns:a16="http://schemas.microsoft.com/office/drawing/2014/main" id="{59B49FB0-2B85-68BE-E442-366E032535A7}"/>
                </a:ext>
              </a:extLst>
            </p:cNvPr>
            <p:cNvCxnSpPr>
              <a:cxnSpLocks noChangeShapeType="1"/>
              <a:endCxn id="11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4" name="Text Box 17">
            <a:extLst>
              <a:ext uri="{FF2B5EF4-FFF2-40B4-BE49-F238E27FC236}">
                <a16:creationId xmlns:a16="http://schemas.microsoft.com/office/drawing/2014/main" id="{66B8C177-B2D7-807F-6F74-CC3AEDD5A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5" name="Text Box 22">
            <a:extLst>
              <a:ext uri="{FF2B5EF4-FFF2-40B4-BE49-F238E27FC236}">
                <a16:creationId xmlns:a16="http://schemas.microsoft.com/office/drawing/2014/main" id="{F151B076-35F8-A759-8E4E-E26C31807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565721-FDF3-0BC5-C66A-F9E73F99AB36}"/>
              </a:ext>
            </a:extLst>
          </p:cNvPr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F99155C6-39E9-A07D-73CE-B9F13A404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8" name="Text Box 19">
              <a:extLst>
                <a:ext uri="{FF2B5EF4-FFF2-40B4-BE49-F238E27FC236}">
                  <a16:creationId xmlns:a16="http://schemas.microsoft.com/office/drawing/2014/main" id="{C698B11C-FFBE-A076-6CFC-9AD0C2FDE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697BFB0B-6613-8432-9CD0-E2931F1977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20" name="Text Box 21">
              <a:extLst>
                <a:ext uri="{FF2B5EF4-FFF2-40B4-BE49-F238E27FC236}">
                  <a16:creationId xmlns:a16="http://schemas.microsoft.com/office/drawing/2014/main" id="{EFAE01AF-6240-FD21-9DD4-7DDF3F9EA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21" name="Text Box 23">
              <a:extLst>
                <a:ext uri="{FF2B5EF4-FFF2-40B4-BE49-F238E27FC236}">
                  <a16:creationId xmlns:a16="http://schemas.microsoft.com/office/drawing/2014/main" id="{B7822BA7-214C-789F-6A31-1C976B0A9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22" name="Text Box 24">
              <a:extLst>
                <a:ext uri="{FF2B5EF4-FFF2-40B4-BE49-F238E27FC236}">
                  <a16:creationId xmlns:a16="http://schemas.microsoft.com/office/drawing/2014/main" id="{580EDD33-293F-F21E-6368-E3D6E25F1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695F640C-22DB-5B55-FD85-B03FE3648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24" name="AutoShape 26">
              <a:extLst>
                <a:ext uri="{FF2B5EF4-FFF2-40B4-BE49-F238E27FC236}">
                  <a16:creationId xmlns:a16="http://schemas.microsoft.com/office/drawing/2014/main" id="{C52E6F9B-95E8-F544-3CF8-4136B7E8DA85}"/>
                </a:ext>
              </a:extLst>
            </p:cNvPr>
            <p:cNvCxnSpPr>
              <a:cxnSpLocks noChangeShapeType="1"/>
              <a:stCxn id="121" idx="2"/>
              <a:endCxn id="17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27">
              <a:extLst>
                <a:ext uri="{FF2B5EF4-FFF2-40B4-BE49-F238E27FC236}">
                  <a16:creationId xmlns:a16="http://schemas.microsoft.com/office/drawing/2014/main" id="{AFFE4A32-A001-4842-902D-71A4430854C9}"/>
                </a:ext>
              </a:extLst>
            </p:cNvPr>
            <p:cNvCxnSpPr>
              <a:cxnSpLocks noChangeShapeType="1"/>
              <a:stCxn id="121" idx="2"/>
              <a:endCxn id="19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28">
              <a:extLst>
                <a:ext uri="{FF2B5EF4-FFF2-40B4-BE49-F238E27FC236}">
                  <a16:creationId xmlns:a16="http://schemas.microsoft.com/office/drawing/2014/main" id="{9113525D-A0CD-5EF9-749C-4DD9207F9F1C}"/>
                </a:ext>
              </a:extLst>
            </p:cNvPr>
            <p:cNvCxnSpPr>
              <a:cxnSpLocks noChangeShapeType="1"/>
              <a:stCxn id="17" idx="2"/>
              <a:endCxn id="14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AutoShape 29">
              <a:extLst>
                <a:ext uri="{FF2B5EF4-FFF2-40B4-BE49-F238E27FC236}">
                  <a16:creationId xmlns:a16="http://schemas.microsoft.com/office/drawing/2014/main" id="{81D93E69-EFF3-9361-0278-A0645B92DC40}"/>
                </a:ext>
              </a:extLst>
            </p:cNvPr>
            <p:cNvCxnSpPr>
              <a:cxnSpLocks noChangeShapeType="1"/>
              <a:stCxn id="17" idx="2"/>
              <a:endCxn id="20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AutoShape 30">
              <a:extLst>
                <a:ext uri="{FF2B5EF4-FFF2-40B4-BE49-F238E27FC236}">
                  <a16:creationId xmlns:a16="http://schemas.microsoft.com/office/drawing/2014/main" id="{DF282F9D-2AC2-3104-6DAF-FFB22799BDEA}"/>
                </a:ext>
              </a:extLst>
            </p:cNvPr>
            <p:cNvCxnSpPr>
              <a:cxnSpLocks noChangeShapeType="1"/>
              <a:stCxn id="19" idx="2"/>
              <a:endCxn id="18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31">
              <a:extLst>
                <a:ext uri="{FF2B5EF4-FFF2-40B4-BE49-F238E27FC236}">
                  <a16:creationId xmlns:a16="http://schemas.microsoft.com/office/drawing/2014/main" id="{9E7448D6-6328-0350-0A2A-58C2CDF8AE00}"/>
                </a:ext>
              </a:extLst>
            </p:cNvPr>
            <p:cNvCxnSpPr>
              <a:cxnSpLocks noChangeShapeType="1"/>
              <a:stCxn id="14" idx="2"/>
              <a:endCxn id="15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32">
              <a:extLst>
                <a:ext uri="{FF2B5EF4-FFF2-40B4-BE49-F238E27FC236}">
                  <a16:creationId xmlns:a16="http://schemas.microsoft.com/office/drawing/2014/main" id="{1C3BB2BE-EC7C-7547-8A0A-2AFEABD48B5F}"/>
                </a:ext>
              </a:extLst>
            </p:cNvPr>
            <p:cNvCxnSpPr>
              <a:cxnSpLocks noChangeShapeType="1"/>
              <a:stCxn id="18" idx="2"/>
              <a:endCxn id="21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AutoShape 33">
              <a:extLst>
                <a:ext uri="{FF2B5EF4-FFF2-40B4-BE49-F238E27FC236}">
                  <a16:creationId xmlns:a16="http://schemas.microsoft.com/office/drawing/2014/main" id="{E9FF8BC0-9B21-A436-37CF-32755EBE3503}"/>
                </a:ext>
              </a:extLst>
            </p:cNvPr>
            <p:cNvCxnSpPr>
              <a:cxnSpLocks noChangeShapeType="1"/>
              <a:stCxn id="18" idx="2"/>
              <a:endCxn id="22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AutoShape 34">
              <a:extLst>
                <a:ext uri="{FF2B5EF4-FFF2-40B4-BE49-F238E27FC236}">
                  <a16:creationId xmlns:a16="http://schemas.microsoft.com/office/drawing/2014/main" id="{A11952EC-ED39-7E83-7426-44959221BCBF}"/>
                </a:ext>
              </a:extLst>
            </p:cNvPr>
            <p:cNvCxnSpPr>
              <a:cxnSpLocks noChangeShapeType="1"/>
              <a:stCxn id="21" idx="2"/>
              <a:endCxn id="23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F99792-276C-6FF3-6C53-8D4ACD2A8C27}"/>
              </a:ext>
            </a:extLst>
          </p:cNvPr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34" name="Text Box 35">
              <a:extLst>
                <a:ext uri="{FF2B5EF4-FFF2-40B4-BE49-F238E27FC236}">
                  <a16:creationId xmlns:a16="http://schemas.microsoft.com/office/drawing/2014/main" id="{FF769485-FBFE-3B8A-8D61-AFEBC67E82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35" name="AutoShape 36">
              <a:extLst>
                <a:ext uri="{FF2B5EF4-FFF2-40B4-BE49-F238E27FC236}">
                  <a16:creationId xmlns:a16="http://schemas.microsoft.com/office/drawing/2014/main" id="{3A0C0276-5AA7-8DC2-D73D-508CA94626C0}"/>
                </a:ext>
              </a:extLst>
            </p:cNvPr>
            <p:cNvCxnSpPr>
              <a:cxnSpLocks noChangeShapeType="1"/>
              <a:stCxn id="124" idx="2"/>
              <a:endCxn id="34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36" name="AutoShape 48">
            <a:extLst>
              <a:ext uri="{FF2B5EF4-FFF2-40B4-BE49-F238E27FC236}">
                <a16:creationId xmlns:a16="http://schemas.microsoft.com/office/drawing/2014/main" id="{93725906-A002-DBE0-BE1E-211FFC08896D}"/>
              </a:ext>
            </a:extLst>
          </p:cNvPr>
          <p:cNvCxnSpPr>
            <a:cxnSpLocks noChangeShapeType="1"/>
            <a:stCxn id="127" idx="2"/>
            <a:endCxn id="130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" name="AutoShape 49">
            <a:extLst>
              <a:ext uri="{FF2B5EF4-FFF2-40B4-BE49-F238E27FC236}">
                <a16:creationId xmlns:a16="http://schemas.microsoft.com/office/drawing/2014/main" id="{1E8AE76B-92BA-84D9-3BC5-246B4B2E3B6B}"/>
              </a:ext>
            </a:extLst>
          </p:cNvPr>
          <p:cNvCxnSpPr>
            <a:cxnSpLocks noChangeShapeType="1"/>
            <a:stCxn id="127" idx="2"/>
            <a:endCxn id="133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F7CED1-ADED-3E42-82CD-5017A9439383}"/>
              </a:ext>
            </a:extLst>
          </p:cNvPr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39" name="Text Box 43">
              <a:extLst>
                <a:ext uri="{FF2B5EF4-FFF2-40B4-BE49-F238E27FC236}">
                  <a16:creationId xmlns:a16="http://schemas.microsoft.com/office/drawing/2014/main" id="{CE688BFE-D98E-BA7B-B5EE-7ED4752F4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40" name="AutoShape 51">
              <a:extLst>
                <a:ext uri="{FF2B5EF4-FFF2-40B4-BE49-F238E27FC236}">
                  <a16:creationId xmlns:a16="http://schemas.microsoft.com/office/drawing/2014/main" id="{1D56B852-E874-DB14-914C-4E978BE161D3}"/>
                </a:ext>
              </a:extLst>
            </p:cNvPr>
            <p:cNvCxnSpPr>
              <a:cxnSpLocks noChangeShapeType="1"/>
              <a:stCxn id="130" idx="2"/>
              <a:endCxn id="39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41" name="AutoShape 52">
            <a:extLst>
              <a:ext uri="{FF2B5EF4-FFF2-40B4-BE49-F238E27FC236}">
                <a16:creationId xmlns:a16="http://schemas.microsoft.com/office/drawing/2014/main" id="{010470E6-55E5-84FD-FC1C-9F0C5362465A}"/>
              </a:ext>
            </a:extLst>
          </p:cNvPr>
          <p:cNvCxnSpPr>
            <a:cxnSpLocks noChangeShapeType="1"/>
            <a:stCxn id="133" idx="2"/>
            <a:endCxn id="13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827668-5F9F-AC1D-656B-A72836D787F5}"/>
              </a:ext>
            </a:extLst>
          </p:cNvPr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43" name="Text Box 39">
              <a:extLst>
                <a:ext uri="{FF2B5EF4-FFF2-40B4-BE49-F238E27FC236}">
                  <a16:creationId xmlns:a16="http://schemas.microsoft.com/office/drawing/2014/main" id="{40046AA7-33C3-BD54-38E8-179BE6110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5840CF16-CC91-88EC-6A63-03E759EB1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45" name="AutoShape 50">
              <a:extLst>
                <a:ext uri="{FF2B5EF4-FFF2-40B4-BE49-F238E27FC236}">
                  <a16:creationId xmlns:a16="http://schemas.microsoft.com/office/drawing/2014/main" id="{7D68DEE8-8A37-C6D8-847D-7CDC5272155E}"/>
                </a:ext>
              </a:extLst>
            </p:cNvPr>
            <p:cNvCxnSpPr>
              <a:cxnSpLocks noChangeShapeType="1"/>
              <a:stCxn id="130" idx="2"/>
              <a:endCxn id="43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6" name="AutoShape 53">
              <a:extLst>
                <a:ext uri="{FF2B5EF4-FFF2-40B4-BE49-F238E27FC236}">
                  <a16:creationId xmlns:a16="http://schemas.microsoft.com/office/drawing/2014/main" id="{56AEF74F-CE0D-44DF-A5A2-0A7C42C39F05}"/>
                </a:ext>
              </a:extLst>
            </p:cNvPr>
            <p:cNvCxnSpPr>
              <a:cxnSpLocks noChangeShapeType="1"/>
              <a:stCxn id="43" idx="2"/>
              <a:endCxn id="44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47" name="AutoShape 54">
            <a:extLst>
              <a:ext uri="{FF2B5EF4-FFF2-40B4-BE49-F238E27FC236}">
                <a16:creationId xmlns:a16="http://schemas.microsoft.com/office/drawing/2014/main" id="{598C4017-7CDF-4B0B-401A-E5BACEB616B9}"/>
              </a:ext>
            </a:extLst>
          </p:cNvPr>
          <p:cNvCxnSpPr>
            <a:cxnSpLocks noChangeShapeType="1"/>
            <a:stCxn id="136" idx="2"/>
            <a:endCxn id="139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5">
            <a:extLst>
              <a:ext uri="{FF2B5EF4-FFF2-40B4-BE49-F238E27FC236}">
                <a16:creationId xmlns:a16="http://schemas.microsoft.com/office/drawing/2014/main" id="{D430E9B6-4A0D-2AC5-0C58-1896F722610C}"/>
              </a:ext>
            </a:extLst>
          </p:cNvPr>
          <p:cNvCxnSpPr>
            <a:cxnSpLocks noChangeShapeType="1"/>
            <a:stCxn id="136" idx="2"/>
            <a:endCxn id="142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C87EED-58E3-5532-1CA4-C3A62580E40D}"/>
              </a:ext>
            </a:extLst>
          </p:cNvPr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50" name="Text Box 47">
              <a:extLst>
                <a:ext uri="{FF2B5EF4-FFF2-40B4-BE49-F238E27FC236}">
                  <a16:creationId xmlns:a16="http://schemas.microsoft.com/office/drawing/2014/main" id="{3379F85E-CCCF-4317-D670-55DC220CF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51" name="AutoShape 56">
              <a:extLst>
                <a:ext uri="{FF2B5EF4-FFF2-40B4-BE49-F238E27FC236}">
                  <a16:creationId xmlns:a16="http://schemas.microsoft.com/office/drawing/2014/main" id="{85004AE9-83A6-FDAE-CEE2-20B3C1D6567D}"/>
                </a:ext>
              </a:extLst>
            </p:cNvPr>
            <p:cNvCxnSpPr>
              <a:cxnSpLocks noChangeShapeType="1"/>
              <a:stCxn id="139" idx="2"/>
              <a:endCxn id="50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52" name="AutoShape 57">
            <a:extLst>
              <a:ext uri="{FF2B5EF4-FFF2-40B4-BE49-F238E27FC236}">
                <a16:creationId xmlns:a16="http://schemas.microsoft.com/office/drawing/2014/main" id="{DDCF283A-BDBF-DEEF-5106-89122C54ADA1}"/>
              </a:ext>
            </a:extLst>
          </p:cNvPr>
          <p:cNvCxnSpPr>
            <a:cxnSpLocks noChangeShapeType="1"/>
            <a:stCxn id="118" idx="2"/>
            <a:endCxn id="127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8">
            <a:extLst>
              <a:ext uri="{FF2B5EF4-FFF2-40B4-BE49-F238E27FC236}">
                <a16:creationId xmlns:a16="http://schemas.microsoft.com/office/drawing/2014/main" id="{3EDF7509-F010-673D-EB5A-25F61BD879E8}"/>
              </a:ext>
            </a:extLst>
          </p:cNvPr>
          <p:cNvCxnSpPr>
            <a:cxnSpLocks noChangeShapeType="1"/>
            <a:stCxn id="115" idx="2"/>
            <a:endCxn id="118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AutoShape 59">
            <a:extLst>
              <a:ext uri="{FF2B5EF4-FFF2-40B4-BE49-F238E27FC236}">
                <a16:creationId xmlns:a16="http://schemas.microsoft.com/office/drawing/2014/main" id="{B86FAC06-9BBD-43CF-2F57-A94EAF3303A7}"/>
              </a:ext>
            </a:extLst>
          </p:cNvPr>
          <p:cNvCxnSpPr>
            <a:cxnSpLocks noChangeShapeType="1"/>
            <a:stCxn id="115" idx="2"/>
            <a:endCxn id="121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5" name="AutoShape 60">
            <a:extLst>
              <a:ext uri="{FF2B5EF4-FFF2-40B4-BE49-F238E27FC236}">
                <a16:creationId xmlns:a16="http://schemas.microsoft.com/office/drawing/2014/main" id="{FCFCD691-F630-F08A-6C79-C2E49EBFE52B}"/>
              </a:ext>
            </a:extLst>
          </p:cNvPr>
          <p:cNvCxnSpPr>
            <a:cxnSpLocks noChangeShapeType="1"/>
            <a:stCxn id="115" idx="2"/>
            <a:endCxn id="124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6" name="Line 61">
            <a:extLst>
              <a:ext uri="{FF2B5EF4-FFF2-40B4-BE49-F238E27FC236}">
                <a16:creationId xmlns:a16="http://schemas.microsoft.com/office/drawing/2014/main" id="{17D4E807-704F-A6DF-AC04-F84AA008C4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57" name="Line 66">
            <a:extLst>
              <a:ext uri="{FF2B5EF4-FFF2-40B4-BE49-F238E27FC236}">
                <a16:creationId xmlns:a16="http://schemas.microsoft.com/office/drawing/2014/main" id="{F6BCB1BC-2CA1-2AAC-F9D5-3AC0735499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58" name="Group 70">
            <a:extLst>
              <a:ext uri="{FF2B5EF4-FFF2-40B4-BE49-F238E27FC236}">
                <a16:creationId xmlns:a16="http://schemas.microsoft.com/office/drawing/2014/main" id="{0FB54F9B-3C9B-2847-03F7-EB6B00DB1A24}"/>
              </a:ext>
            </a:extLst>
          </p:cNvPr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59" name="Group 71">
              <a:extLst>
                <a:ext uri="{FF2B5EF4-FFF2-40B4-BE49-F238E27FC236}">
                  <a16:creationId xmlns:a16="http://schemas.microsoft.com/office/drawing/2014/main" id="{C7B69307-8CF4-75F9-7D93-5337C23B2E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61" name="AutoShape 72">
                <a:extLst>
                  <a:ext uri="{FF2B5EF4-FFF2-40B4-BE49-F238E27FC236}">
                    <a16:creationId xmlns:a16="http://schemas.microsoft.com/office/drawing/2014/main" id="{C276762F-C6AB-94B9-400C-1268931FB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62" name="AutoShape 73">
                <a:extLst>
                  <a:ext uri="{FF2B5EF4-FFF2-40B4-BE49-F238E27FC236}">
                    <a16:creationId xmlns:a16="http://schemas.microsoft.com/office/drawing/2014/main" id="{59E8CBC1-BF5C-2090-A485-42B279547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63" name="AutoShape 74">
                <a:extLst>
                  <a:ext uri="{FF2B5EF4-FFF2-40B4-BE49-F238E27FC236}">
                    <a16:creationId xmlns:a16="http://schemas.microsoft.com/office/drawing/2014/main" id="{EE4793D4-AEEF-F717-4380-6FE71DE67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64" name="AutoShape 75">
                <a:extLst>
                  <a:ext uri="{FF2B5EF4-FFF2-40B4-BE49-F238E27FC236}">
                    <a16:creationId xmlns:a16="http://schemas.microsoft.com/office/drawing/2014/main" id="{A705AE0C-78AB-DA41-F104-F01752993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65" name="AutoShape 76">
                <a:extLst>
                  <a:ext uri="{FF2B5EF4-FFF2-40B4-BE49-F238E27FC236}">
                    <a16:creationId xmlns:a16="http://schemas.microsoft.com/office/drawing/2014/main" id="{82732E51-B7FD-4CEA-334A-AF2F7F43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66" name="AutoShape 77">
                <a:extLst>
                  <a:ext uri="{FF2B5EF4-FFF2-40B4-BE49-F238E27FC236}">
                    <a16:creationId xmlns:a16="http://schemas.microsoft.com/office/drawing/2014/main" id="{AD60313E-AAC8-58DB-2AAC-A22EF4FD2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67" name="AutoShape 78">
                <a:extLst>
                  <a:ext uri="{FF2B5EF4-FFF2-40B4-BE49-F238E27FC236}">
                    <a16:creationId xmlns:a16="http://schemas.microsoft.com/office/drawing/2014/main" id="{334F9F0E-8F54-32AB-30FE-1DD0695E2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68" name="AutoShape 79">
                <a:extLst>
                  <a:ext uri="{FF2B5EF4-FFF2-40B4-BE49-F238E27FC236}">
                    <a16:creationId xmlns:a16="http://schemas.microsoft.com/office/drawing/2014/main" id="{F9A3955C-C046-EE2C-9A78-700411229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69" name="AutoShape 80">
                <a:extLst>
                  <a:ext uri="{FF2B5EF4-FFF2-40B4-BE49-F238E27FC236}">
                    <a16:creationId xmlns:a16="http://schemas.microsoft.com/office/drawing/2014/main" id="{B1FC6E23-4897-5FD1-9206-7DEBA15BB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70" name="AutoShape 81">
                <a:extLst>
                  <a:ext uri="{FF2B5EF4-FFF2-40B4-BE49-F238E27FC236}">
                    <a16:creationId xmlns:a16="http://schemas.microsoft.com/office/drawing/2014/main" id="{C4611D8D-AF9A-E366-1E7D-25F02147E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71" name="AutoShape 82">
                <a:extLst>
                  <a:ext uri="{FF2B5EF4-FFF2-40B4-BE49-F238E27FC236}">
                    <a16:creationId xmlns:a16="http://schemas.microsoft.com/office/drawing/2014/main" id="{FA681E6C-36B7-AD5B-B019-010849EBD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72" name="AutoShape 83">
                <a:extLst>
                  <a:ext uri="{FF2B5EF4-FFF2-40B4-BE49-F238E27FC236}">
                    <a16:creationId xmlns:a16="http://schemas.microsoft.com/office/drawing/2014/main" id="{7E113B85-7003-93FD-DDEF-311F4ED6C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73" name="AutoShape 84">
                <a:extLst>
                  <a:ext uri="{FF2B5EF4-FFF2-40B4-BE49-F238E27FC236}">
                    <a16:creationId xmlns:a16="http://schemas.microsoft.com/office/drawing/2014/main" id="{13B6FA12-FD2B-BA6E-BBA1-BB8EA2191ABE}"/>
                  </a:ext>
                </a:extLst>
              </p:cNvPr>
              <p:cNvCxnSpPr>
                <a:cxnSpLocks noChangeShapeType="1"/>
                <a:stCxn id="61" idx="5"/>
                <a:endCxn id="6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4" name="AutoShape 85">
                <a:extLst>
                  <a:ext uri="{FF2B5EF4-FFF2-40B4-BE49-F238E27FC236}">
                    <a16:creationId xmlns:a16="http://schemas.microsoft.com/office/drawing/2014/main" id="{B0BDEB05-B89A-B7A2-75A3-0BA186FB0A15}"/>
                  </a:ext>
                </a:extLst>
              </p:cNvPr>
              <p:cNvCxnSpPr>
                <a:cxnSpLocks noChangeShapeType="1"/>
                <a:stCxn id="65" idx="5"/>
                <a:endCxn id="6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5" name="AutoShape 86">
                <a:extLst>
                  <a:ext uri="{FF2B5EF4-FFF2-40B4-BE49-F238E27FC236}">
                    <a16:creationId xmlns:a16="http://schemas.microsoft.com/office/drawing/2014/main" id="{371F5480-F8F5-CABD-40F0-2E311B709730}"/>
                  </a:ext>
                </a:extLst>
              </p:cNvPr>
              <p:cNvCxnSpPr>
                <a:cxnSpLocks noChangeShapeType="1"/>
                <a:stCxn id="69" idx="3"/>
                <a:endCxn id="6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6" name="AutoShape 87">
                <a:extLst>
                  <a:ext uri="{FF2B5EF4-FFF2-40B4-BE49-F238E27FC236}">
                    <a16:creationId xmlns:a16="http://schemas.microsoft.com/office/drawing/2014/main" id="{6BB3DE47-FC16-5191-B4F9-C54D86CC6591}"/>
                  </a:ext>
                </a:extLst>
              </p:cNvPr>
              <p:cNvCxnSpPr>
                <a:cxnSpLocks noChangeShapeType="1"/>
                <a:stCxn id="69" idx="2"/>
                <a:endCxn id="6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7" name="AutoShape 88">
                <a:extLst>
                  <a:ext uri="{FF2B5EF4-FFF2-40B4-BE49-F238E27FC236}">
                    <a16:creationId xmlns:a16="http://schemas.microsoft.com/office/drawing/2014/main" id="{1991FF4C-9BEB-6F33-BF12-946B717E6589}"/>
                  </a:ext>
                </a:extLst>
              </p:cNvPr>
              <p:cNvCxnSpPr>
                <a:cxnSpLocks noChangeShapeType="1"/>
                <a:stCxn id="68" idx="4"/>
                <a:endCxn id="6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8" name="AutoShape 89">
                <a:extLst>
                  <a:ext uri="{FF2B5EF4-FFF2-40B4-BE49-F238E27FC236}">
                    <a16:creationId xmlns:a16="http://schemas.microsoft.com/office/drawing/2014/main" id="{BA8CBF72-81E2-74F6-06A6-6E6C200F1CEA}"/>
                  </a:ext>
                </a:extLst>
              </p:cNvPr>
              <p:cNvCxnSpPr>
                <a:cxnSpLocks noChangeShapeType="1"/>
                <a:stCxn id="68" idx="5"/>
                <a:endCxn id="7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9" name="AutoShape 90">
                <a:extLst>
                  <a:ext uri="{FF2B5EF4-FFF2-40B4-BE49-F238E27FC236}">
                    <a16:creationId xmlns:a16="http://schemas.microsoft.com/office/drawing/2014/main" id="{F82F1C59-76DD-DA34-43C9-885A23B0B97D}"/>
                  </a:ext>
                </a:extLst>
              </p:cNvPr>
              <p:cNvCxnSpPr>
                <a:cxnSpLocks noChangeShapeType="1"/>
                <a:stCxn id="72" idx="0"/>
                <a:endCxn id="7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0" name="AutoShape 91">
                <a:extLst>
                  <a:ext uri="{FF2B5EF4-FFF2-40B4-BE49-F238E27FC236}">
                    <a16:creationId xmlns:a16="http://schemas.microsoft.com/office/drawing/2014/main" id="{D5A02A1F-AA09-933C-B3E0-151774B8E1F4}"/>
                  </a:ext>
                </a:extLst>
              </p:cNvPr>
              <p:cNvCxnSpPr>
                <a:cxnSpLocks noChangeShapeType="1"/>
                <a:stCxn id="71" idx="0"/>
                <a:endCxn id="6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1" name="AutoShape 92">
                <a:extLst>
                  <a:ext uri="{FF2B5EF4-FFF2-40B4-BE49-F238E27FC236}">
                    <a16:creationId xmlns:a16="http://schemas.microsoft.com/office/drawing/2014/main" id="{A9BFC829-718C-180C-75AF-B79D35403EE5}"/>
                  </a:ext>
                </a:extLst>
              </p:cNvPr>
              <p:cNvCxnSpPr>
                <a:cxnSpLocks noChangeShapeType="1"/>
                <a:stCxn id="6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2" name="AutoShape 93">
                <a:extLst>
                  <a:ext uri="{FF2B5EF4-FFF2-40B4-BE49-F238E27FC236}">
                    <a16:creationId xmlns:a16="http://schemas.microsoft.com/office/drawing/2014/main" id="{88216AD0-7306-0D13-34BA-051A15918D34}"/>
                  </a:ext>
                </a:extLst>
              </p:cNvPr>
              <p:cNvCxnSpPr>
                <a:cxnSpLocks noChangeShapeType="1"/>
                <a:stCxn id="63" idx="1"/>
                <a:endCxn id="6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3" name="AutoShape 94">
                <a:extLst>
                  <a:ext uri="{FF2B5EF4-FFF2-40B4-BE49-F238E27FC236}">
                    <a16:creationId xmlns:a16="http://schemas.microsoft.com/office/drawing/2014/main" id="{99F2EEE4-7E68-0208-365B-B9227FFBCFDF}"/>
                  </a:ext>
                </a:extLst>
              </p:cNvPr>
              <p:cNvCxnSpPr>
                <a:cxnSpLocks noChangeShapeType="1"/>
                <a:endCxn id="7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4" name="AutoShape 95">
                <a:extLst>
                  <a:ext uri="{FF2B5EF4-FFF2-40B4-BE49-F238E27FC236}">
                    <a16:creationId xmlns:a16="http://schemas.microsoft.com/office/drawing/2014/main" id="{0DBC90C1-4D0C-3BA5-AB86-102A40DDC796}"/>
                  </a:ext>
                </a:extLst>
              </p:cNvPr>
              <p:cNvCxnSpPr>
                <a:cxnSpLocks noChangeShapeType="1"/>
                <a:stCxn id="67" idx="2"/>
                <a:endCxn id="7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5" name="AutoShape 96">
                <a:extLst>
                  <a:ext uri="{FF2B5EF4-FFF2-40B4-BE49-F238E27FC236}">
                    <a16:creationId xmlns:a16="http://schemas.microsoft.com/office/drawing/2014/main" id="{B30B84E1-B7E8-BADC-84DD-2EBBA6074E17}"/>
                  </a:ext>
                </a:extLst>
              </p:cNvPr>
              <p:cNvCxnSpPr>
                <a:cxnSpLocks noChangeShapeType="1"/>
                <a:stCxn id="63" idx="7"/>
                <a:endCxn id="6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6" name="AutoShape 97">
                <a:extLst>
                  <a:ext uri="{FF2B5EF4-FFF2-40B4-BE49-F238E27FC236}">
                    <a16:creationId xmlns:a16="http://schemas.microsoft.com/office/drawing/2014/main" id="{322EB586-609B-0B55-5F4E-E1A517ABC4B0}"/>
                  </a:ext>
                </a:extLst>
              </p:cNvPr>
              <p:cNvCxnSpPr>
                <a:cxnSpLocks noChangeShapeType="1"/>
                <a:stCxn id="63" idx="6"/>
                <a:endCxn id="6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7" name="AutoShape 98">
                <a:extLst>
                  <a:ext uri="{FF2B5EF4-FFF2-40B4-BE49-F238E27FC236}">
                    <a16:creationId xmlns:a16="http://schemas.microsoft.com/office/drawing/2014/main" id="{BF389968-5FBB-1219-A1B2-1B5E168F0AA3}"/>
                  </a:ext>
                </a:extLst>
              </p:cNvPr>
              <p:cNvCxnSpPr>
                <a:cxnSpLocks noChangeShapeType="1"/>
                <a:stCxn id="71" idx="1"/>
                <a:endCxn id="6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8" name="AutoShape 99">
                <a:extLst>
                  <a:ext uri="{FF2B5EF4-FFF2-40B4-BE49-F238E27FC236}">
                    <a16:creationId xmlns:a16="http://schemas.microsoft.com/office/drawing/2014/main" id="{0CB116D1-7F45-3466-62D0-4B9056AFD75F}"/>
                  </a:ext>
                </a:extLst>
              </p:cNvPr>
              <p:cNvCxnSpPr>
                <a:cxnSpLocks noChangeShapeType="1"/>
                <a:stCxn id="61" idx="6"/>
                <a:endCxn id="6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60" name="AutoShape 100">
              <a:extLst>
                <a:ext uri="{FF2B5EF4-FFF2-40B4-BE49-F238E27FC236}">
                  <a16:creationId xmlns:a16="http://schemas.microsoft.com/office/drawing/2014/main" id="{DCEC3BCF-5AF2-0BEA-436E-BDC55AEE81E3}"/>
                </a:ext>
              </a:extLst>
            </p:cNvPr>
            <p:cNvCxnSpPr>
              <a:cxnSpLocks noChangeShapeType="1"/>
              <a:stCxn id="66" idx="6"/>
              <a:endCxn id="7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9" name="AutoShape 101">
            <a:extLst>
              <a:ext uri="{FF2B5EF4-FFF2-40B4-BE49-F238E27FC236}">
                <a16:creationId xmlns:a16="http://schemas.microsoft.com/office/drawing/2014/main" id="{BA277A54-C2DA-7EBB-3179-6AD4E5D37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90" name="Group 111">
            <a:extLst>
              <a:ext uri="{FF2B5EF4-FFF2-40B4-BE49-F238E27FC236}">
                <a16:creationId xmlns:a16="http://schemas.microsoft.com/office/drawing/2014/main" id="{03F8B8B7-EFCA-294D-4C3A-299D9A28FCBA}"/>
              </a:ext>
            </a:extLst>
          </p:cNvPr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91" name="AutoShape 112">
              <a:extLst>
                <a:ext uri="{FF2B5EF4-FFF2-40B4-BE49-F238E27FC236}">
                  <a16:creationId xmlns:a16="http://schemas.microsoft.com/office/drawing/2014/main" id="{6FAADFD4-3CC8-6901-CBA2-369040B67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92" name="AutoShape 113">
              <a:extLst>
                <a:ext uri="{FF2B5EF4-FFF2-40B4-BE49-F238E27FC236}">
                  <a16:creationId xmlns:a16="http://schemas.microsoft.com/office/drawing/2014/main" id="{24A1CD36-8D9D-27F8-68EF-50112AB7F3FA}"/>
                </a:ext>
              </a:extLst>
            </p:cNvPr>
            <p:cNvCxnSpPr>
              <a:cxnSpLocks noChangeShapeType="1"/>
              <a:stCxn id="102" idx="0"/>
              <a:endCxn id="91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3" name="Group 114">
            <a:extLst>
              <a:ext uri="{FF2B5EF4-FFF2-40B4-BE49-F238E27FC236}">
                <a16:creationId xmlns:a16="http://schemas.microsoft.com/office/drawing/2014/main" id="{9CCF23B3-0423-C05D-9D22-5CE29A632489}"/>
              </a:ext>
            </a:extLst>
          </p:cNvPr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94" name="AutoShape 115">
              <a:extLst>
                <a:ext uri="{FF2B5EF4-FFF2-40B4-BE49-F238E27FC236}">
                  <a16:creationId xmlns:a16="http://schemas.microsoft.com/office/drawing/2014/main" id="{7BFF66E0-D73F-5462-48B7-BDE90FD30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95" name="AutoShape 116">
              <a:extLst>
                <a:ext uri="{FF2B5EF4-FFF2-40B4-BE49-F238E27FC236}">
                  <a16:creationId xmlns:a16="http://schemas.microsoft.com/office/drawing/2014/main" id="{29BD1399-2143-3AD5-6DBD-885FD8D2467E}"/>
                </a:ext>
              </a:extLst>
            </p:cNvPr>
            <p:cNvCxnSpPr>
              <a:cxnSpLocks noChangeShapeType="1"/>
              <a:stCxn id="91" idx="0"/>
              <a:endCxn id="9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6" name="Group 117">
            <a:extLst>
              <a:ext uri="{FF2B5EF4-FFF2-40B4-BE49-F238E27FC236}">
                <a16:creationId xmlns:a16="http://schemas.microsoft.com/office/drawing/2014/main" id="{D32602A5-7E6D-6559-B509-6B1F40DCCD0A}"/>
              </a:ext>
            </a:extLst>
          </p:cNvPr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97" name="AutoShape 118">
              <a:extLst>
                <a:ext uri="{FF2B5EF4-FFF2-40B4-BE49-F238E27FC236}">
                  <a16:creationId xmlns:a16="http://schemas.microsoft.com/office/drawing/2014/main" id="{5D6DCA37-8049-02BF-5963-EBFB6FD71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98" name="AutoShape 119">
              <a:extLst>
                <a:ext uri="{FF2B5EF4-FFF2-40B4-BE49-F238E27FC236}">
                  <a16:creationId xmlns:a16="http://schemas.microsoft.com/office/drawing/2014/main" id="{005642D3-3586-4AE1-F9C8-17267800DD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9" name="Group 129">
            <a:extLst>
              <a:ext uri="{FF2B5EF4-FFF2-40B4-BE49-F238E27FC236}">
                <a16:creationId xmlns:a16="http://schemas.microsoft.com/office/drawing/2014/main" id="{7E9FDA73-C973-64F0-9A54-EC8DE834CF34}"/>
              </a:ext>
            </a:extLst>
          </p:cNvPr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00" name="AutoShape 130">
              <a:extLst>
                <a:ext uri="{FF2B5EF4-FFF2-40B4-BE49-F238E27FC236}">
                  <a16:creationId xmlns:a16="http://schemas.microsoft.com/office/drawing/2014/main" id="{A3B6F285-CED2-7572-9481-6C6869662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01" name="AutoShape 131">
              <a:extLst>
                <a:ext uri="{FF2B5EF4-FFF2-40B4-BE49-F238E27FC236}">
                  <a16:creationId xmlns:a16="http://schemas.microsoft.com/office/drawing/2014/main" id="{4BC564BD-1DDA-9737-F760-16F88D9FCACE}"/>
                </a:ext>
              </a:extLst>
            </p:cNvPr>
            <p:cNvCxnSpPr>
              <a:cxnSpLocks noChangeShapeType="1"/>
              <a:stCxn id="97" idx="6"/>
              <a:endCxn id="100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02" name="AutoShape 132">
            <a:extLst>
              <a:ext uri="{FF2B5EF4-FFF2-40B4-BE49-F238E27FC236}">
                <a16:creationId xmlns:a16="http://schemas.microsoft.com/office/drawing/2014/main" id="{1388E8D0-CE77-9DD7-EE00-D39F29A1E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103" name="AutoShape 133">
            <a:extLst>
              <a:ext uri="{FF2B5EF4-FFF2-40B4-BE49-F238E27FC236}">
                <a16:creationId xmlns:a16="http://schemas.microsoft.com/office/drawing/2014/main" id="{58DB71D7-0D7F-A13C-C890-FD104A106C4A}"/>
              </a:ext>
            </a:extLst>
          </p:cNvPr>
          <p:cNvCxnSpPr>
            <a:cxnSpLocks noChangeShapeType="1"/>
            <a:stCxn id="100" idx="5"/>
            <a:endCxn id="102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05" name="Oval 141">
            <a:extLst>
              <a:ext uri="{FF2B5EF4-FFF2-40B4-BE49-F238E27FC236}">
                <a16:creationId xmlns:a16="http://schemas.microsoft.com/office/drawing/2014/main" id="{9A202B67-EBB0-F513-0C28-6AE47E2B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6" name="Oval 142">
            <a:extLst>
              <a:ext uri="{FF2B5EF4-FFF2-40B4-BE49-F238E27FC236}">
                <a16:creationId xmlns:a16="http://schemas.microsoft.com/office/drawing/2014/main" id="{7B3977BF-5211-99CB-3FDF-F720FDC4E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7" name="Oval 145">
            <a:extLst>
              <a:ext uri="{FF2B5EF4-FFF2-40B4-BE49-F238E27FC236}">
                <a16:creationId xmlns:a16="http://schemas.microsoft.com/office/drawing/2014/main" id="{03702903-86BC-9C22-B6EE-4EEE82137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8" name="Oval 149">
            <a:extLst>
              <a:ext uri="{FF2B5EF4-FFF2-40B4-BE49-F238E27FC236}">
                <a16:creationId xmlns:a16="http://schemas.microsoft.com/office/drawing/2014/main" id="{528D5AE0-27FA-B69C-537D-9006AE810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9" name="Oval 153">
            <a:extLst>
              <a:ext uri="{FF2B5EF4-FFF2-40B4-BE49-F238E27FC236}">
                <a16:creationId xmlns:a16="http://schemas.microsoft.com/office/drawing/2014/main" id="{EE761437-CBF3-545A-0FFA-3C4DED33D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0" name="Oval 155">
            <a:extLst>
              <a:ext uri="{FF2B5EF4-FFF2-40B4-BE49-F238E27FC236}">
                <a16:creationId xmlns:a16="http://schemas.microsoft.com/office/drawing/2014/main" id="{BE7A6824-3724-59E9-090E-84628F5A4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1" name="Line 157">
            <a:extLst>
              <a:ext uri="{FF2B5EF4-FFF2-40B4-BE49-F238E27FC236}">
                <a16:creationId xmlns:a16="http://schemas.microsoft.com/office/drawing/2014/main" id="{9DC87F8A-E1A3-8C36-3BBE-61842C5C1B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12" name="Line 159">
            <a:extLst>
              <a:ext uri="{FF2B5EF4-FFF2-40B4-BE49-F238E27FC236}">
                <a16:creationId xmlns:a16="http://schemas.microsoft.com/office/drawing/2014/main" id="{B7F5B30A-FDBB-45F0-2898-FC666E159AB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13" name="Line 160">
            <a:extLst>
              <a:ext uri="{FF2B5EF4-FFF2-40B4-BE49-F238E27FC236}">
                <a16:creationId xmlns:a16="http://schemas.microsoft.com/office/drawing/2014/main" id="{B7E083C3-243F-B009-8593-22FE77A67C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FA890C5-373E-BCE7-2271-31D62C892657}"/>
              </a:ext>
            </a:extLst>
          </p:cNvPr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15" name="Text Box 4">
              <a:extLst>
                <a:ext uri="{FF2B5EF4-FFF2-40B4-BE49-F238E27FC236}">
                  <a16:creationId xmlns:a16="http://schemas.microsoft.com/office/drawing/2014/main" id="{E106E956-3392-0AC1-B1DC-ED1F054C6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16" name="Oval 163">
              <a:extLst>
                <a:ext uri="{FF2B5EF4-FFF2-40B4-BE49-F238E27FC236}">
                  <a16:creationId xmlns:a16="http://schemas.microsoft.com/office/drawing/2014/main" id="{3C526293-E296-62FB-A382-0DD1CD1F5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D140CC8-4BE8-3748-C999-14B923EBDBD6}"/>
              </a:ext>
            </a:extLst>
          </p:cNvPr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18" name="Text Box 7">
              <a:extLst>
                <a:ext uri="{FF2B5EF4-FFF2-40B4-BE49-F238E27FC236}">
                  <a16:creationId xmlns:a16="http://schemas.microsoft.com/office/drawing/2014/main" id="{33DAD015-83B2-5AC7-60FE-35F9E3111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119" name="Oval 164">
              <a:extLst>
                <a:ext uri="{FF2B5EF4-FFF2-40B4-BE49-F238E27FC236}">
                  <a16:creationId xmlns:a16="http://schemas.microsoft.com/office/drawing/2014/main" id="{1F848F20-3173-F4E4-CF3C-B045BBC39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18E5956-0741-EAA4-F27E-D772D39E698B}"/>
              </a:ext>
            </a:extLst>
          </p:cNvPr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21" name="Text Box 16">
              <a:extLst>
                <a:ext uri="{FF2B5EF4-FFF2-40B4-BE49-F238E27FC236}">
                  <a16:creationId xmlns:a16="http://schemas.microsoft.com/office/drawing/2014/main" id="{697C2B8C-C380-337A-BB4C-8437C41CAA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122" name="Oval 165">
              <a:extLst>
                <a:ext uri="{FF2B5EF4-FFF2-40B4-BE49-F238E27FC236}">
                  <a16:creationId xmlns:a16="http://schemas.microsoft.com/office/drawing/2014/main" id="{31179CFF-E7DE-482C-F222-82AD9820F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8669E5B-24D9-8C9B-21F9-E90611BE86C4}"/>
              </a:ext>
            </a:extLst>
          </p:cNvPr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24" name="Text Box 8">
              <a:extLst>
                <a:ext uri="{FF2B5EF4-FFF2-40B4-BE49-F238E27FC236}">
                  <a16:creationId xmlns:a16="http://schemas.microsoft.com/office/drawing/2014/main" id="{D98BD499-45CB-BD52-1C04-559E00787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25" name="Oval 166">
              <a:extLst>
                <a:ext uri="{FF2B5EF4-FFF2-40B4-BE49-F238E27FC236}">
                  <a16:creationId xmlns:a16="http://schemas.microsoft.com/office/drawing/2014/main" id="{7BFE605E-85B8-A721-F778-7A1022096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422521-518D-3185-04DB-480C51AEBAC1}"/>
              </a:ext>
            </a:extLst>
          </p:cNvPr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27" name="Text Box 38">
              <a:extLst>
                <a:ext uri="{FF2B5EF4-FFF2-40B4-BE49-F238E27FC236}">
                  <a16:creationId xmlns:a16="http://schemas.microsoft.com/office/drawing/2014/main" id="{D00D534B-3646-7188-63DE-991BDFD1A4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128" name="Oval 169">
              <a:extLst>
                <a:ext uri="{FF2B5EF4-FFF2-40B4-BE49-F238E27FC236}">
                  <a16:creationId xmlns:a16="http://schemas.microsoft.com/office/drawing/2014/main" id="{1CD52C7D-524B-1E68-26DA-8B4D46CA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22F43EC-26F1-A333-2FDD-7AF1705D4452}"/>
              </a:ext>
            </a:extLst>
          </p:cNvPr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30" name="Text Box 40">
              <a:extLst>
                <a:ext uri="{FF2B5EF4-FFF2-40B4-BE49-F238E27FC236}">
                  <a16:creationId xmlns:a16="http://schemas.microsoft.com/office/drawing/2014/main" id="{B23B1AD8-F6B4-B388-2306-6A6FD08AF8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31" name="Oval 172">
              <a:extLst>
                <a:ext uri="{FF2B5EF4-FFF2-40B4-BE49-F238E27FC236}">
                  <a16:creationId xmlns:a16="http://schemas.microsoft.com/office/drawing/2014/main" id="{5E0F9404-F424-BB0C-3809-ADBCB929A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96B9A86-A0E7-0CC9-33E6-FE1B838D0BDC}"/>
              </a:ext>
            </a:extLst>
          </p:cNvPr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33" name="Text Box 42">
              <a:extLst>
                <a:ext uri="{FF2B5EF4-FFF2-40B4-BE49-F238E27FC236}">
                  <a16:creationId xmlns:a16="http://schemas.microsoft.com/office/drawing/2014/main" id="{0DC4AF27-0008-A129-1A8D-E989F9A3C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34" name="Oval 173">
              <a:extLst>
                <a:ext uri="{FF2B5EF4-FFF2-40B4-BE49-F238E27FC236}">
                  <a16:creationId xmlns:a16="http://schemas.microsoft.com/office/drawing/2014/main" id="{1C6EA318-73D6-3A36-5AFE-1A396AA91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00803DD-091B-6BB4-1045-028CDAEFA2B2}"/>
              </a:ext>
            </a:extLst>
          </p:cNvPr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36" name="Text Box 41">
              <a:extLst>
                <a:ext uri="{FF2B5EF4-FFF2-40B4-BE49-F238E27FC236}">
                  <a16:creationId xmlns:a16="http://schemas.microsoft.com/office/drawing/2014/main" id="{3D30E085-FAD0-FE77-E663-FDB38E981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37" name="Oval 177">
              <a:extLst>
                <a:ext uri="{FF2B5EF4-FFF2-40B4-BE49-F238E27FC236}">
                  <a16:creationId xmlns:a16="http://schemas.microsoft.com/office/drawing/2014/main" id="{283D2D7A-BF1B-B1B4-2B10-E3F9578DC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D452E7A-CFFD-3861-B6EF-BCE28E0916EE}"/>
              </a:ext>
            </a:extLst>
          </p:cNvPr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39" name="Text Box 45">
              <a:extLst>
                <a:ext uri="{FF2B5EF4-FFF2-40B4-BE49-F238E27FC236}">
                  <a16:creationId xmlns:a16="http://schemas.microsoft.com/office/drawing/2014/main" id="{1E2B4375-8AAD-C103-11D7-1A9013D9B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40" name="Oval 178">
              <a:extLst>
                <a:ext uri="{FF2B5EF4-FFF2-40B4-BE49-F238E27FC236}">
                  <a16:creationId xmlns:a16="http://schemas.microsoft.com/office/drawing/2014/main" id="{6C37D697-6FE6-DF66-B323-184E67A86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42ED0D2-AFA0-1BE4-DA81-0BE8776F088A}"/>
              </a:ext>
            </a:extLst>
          </p:cNvPr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42" name="Text Box 46">
              <a:extLst>
                <a:ext uri="{FF2B5EF4-FFF2-40B4-BE49-F238E27FC236}">
                  <a16:creationId xmlns:a16="http://schemas.microsoft.com/office/drawing/2014/main" id="{F160788A-5387-2F85-99EE-5801C4A8A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43" name="Oval 179">
              <a:extLst>
                <a:ext uri="{FF2B5EF4-FFF2-40B4-BE49-F238E27FC236}">
                  <a16:creationId xmlns:a16="http://schemas.microsoft.com/office/drawing/2014/main" id="{1350B001-73DE-670A-646A-C2FB28255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BF35F8E-5E92-7C9A-B6CE-454DE23A3D01}"/>
              </a:ext>
            </a:extLst>
          </p:cNvPr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145" name="Text Box 38">
              <a:extLst>
                <a:ext uri="{FF2B5EF4-FFF2-40B4-BE49-F238E27FC236}">
                  <a16:creationId xmlns:a16="http://schemas.microsoft.com/office/drawing/2014/main" id="{9C8F9677-41E0-402A-64CF-360345D22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146" name="Oval 169">
              <a:extLst>
                <a:ext uri="{FF2B5EF4-FFF2-40B4-BE49-F238E27FC236}">
                  <a16:creationId xmlns:a16="http://schemas.microsoft.com/office/drawing/2014/main" id="{8B7E476D-D0C9-D6A3-4845-38A188B6B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1243FD7-14ED-AC40-8B0E-DFA155C91826}"/>
              </a:ext>
            </a:extLst>
          </p:cNvPr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148" name="Text Box 38">
              <a:extLst>
                <a:ext uri="{FF2B5EF4-FFF2-40B4-BE49-F238E27FC236}">
                  <a16:creationId xmlns:a16="http://schemas.microsoft.com/office/drawing/2014/main" id="{D364E7EB-F142-E08C-44FB-6E232A43D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149" name="Oval 169">
              <a:extLst>
                <a:ext uri="{FF2B5EF4-FFF2-40B4-BE49-F238E27FC236}">
                  <a16:creationId xmlns:a16="http://schemas.microsoft.com/office/drawing/2014/main" id="{6E88743A-E5FD-46E2-DB13-C2A7E2107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BFDB9161-DE67-032A-E03B-2CA2ED41ADA8}"/>
              </a:ext>
            </a:extLst>
          </p:cNvPr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151" name="Line 159">
            <a:extLst>
              <a:ext uri="{FF2B5EF4-FFF2-40B4-BE49-F238E27FC236}">
                <a16:creationId xmlns:a16="http://schemas.microsoft.com/office/drawing/2014/main" id="{823333C1-F516-30F7-754E-7A890BB817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52" name="Line 159">
            <a:extLst>
              <a:ext uri="{FF2B5EF4-FFF2-40B4-BE49-F238E27FC236}">
                <a16:creationId xmlns:a16="http://schemas.microsoft.com/office/drawing/2014/main" id="{88AC2E15-BEAD-B6E9-0BBC-FDE91132F2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53" name="Line 159">
            <a:extLst>
              <a:ext uri="{FF2B5EF4-FFF2-40B4-BE49-F238E27FC236}">
                <a16:creationId xmlns:a16="http://schemas.microsoft.com/office/drawing/2014/main" id="{51EB5526-B2FC-33CA-C0A6-882ADAFA29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54" name="Line 159">
            <a:extLst>
              <a:ext uri="{FF2B5EF4-FFF2-40B4-BE49-F238E27FC236}">
                <a16:creationId xmlns:a16="http://schemas.microsoft.com/office/drawing/2014/main" id="{F4BD4D0D-B616-312E-4662-FCC4DCDB7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55" name="Line 159">
            <a:extLst>
              <a:ext uri="{FF2B5EF4-FFF2-40B4-BE49-F238E27FC236}">
                <a16:creationId xmlns:a16="http://schemas.microsoft.com/office/drawing/2014/main" id="{FCED964F-229C-1C92-045E-0432C0EEE3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56" name="Line 159">
            <a:extLst>
              <a:ext uri="{FF2B5EF4-FFF2-40B4-BE49-F238E27FC236}">
                <a16:creationId xmlns:a16="http://schemas.microsoft.com/office/drawing/2014/main" id="{64FD343E-6417-CA42-98EE-CA261F3A09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22BBD54-323A-53AC-272A-D7EE001CC05D}"/>
              </a:ext>
            </a:extLst>
          </p:cNvPr>
          <p:cNvCxnSpPr/>
          <p:nvPr/>
        </p:nvCxnSpPr>
        <p:spPr>
          <a:xfrm>
            <a:off x="665956" y="3424889"/>
            <a:ext cx="10860088" cy="0"/>
          </a:xfrm>
          <a:prstGeom prst="line">
            <a:avLst/>
          </a:prstGeom>
          <a:ln w="28575">
            <a:solidFill>
              <a:srgbClr val="80808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87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6" grpId="0" animBg="1"/>
      <p:bldP spid="57" grpId="0" animBg="1"/>
      <p:bldP spid="89" grpId="0" animBg="1"/>
      <p:bldP spid="10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اول عمق </a:t>
            </a:r>
            <a:r>
              <a:rPr lang="en-US" dirty="0"/>
              <a:t>(DFS)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3E8F1-E29B-08A6-CD06-26C7FDDDDB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81" y="1367213"/>
            <a:ext cx="7316038" cy="51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61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rtl="1"/>
            <a:r>
              <a:rPr lang="fa-IR" dirty="0"/>
              <a:t>عامل‌هایی که برنامه‌ریزی می‌کنند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067D0-6B6A-78C0-02C4-76B4716C30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5" t="13611" r="24656" b="13114"/>
          <a:stretch/>
        </p:blipFill>
        <p:spPr bwMode="auto">
          <a:xfrm>
            <a:off x="3422361" y="1528993"/>
            <a:ext cx="5347277" cy="4827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190394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اول عمق </a:t>
            </a:r>
            <a:r>
              <a:rPr lang="en-US" dirty="0"/>
              <a:t>(DFS)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88852-AA84-D434-66EA-E6D22D6990BA}"/>
              </a:ext>
            </a:extLst>
          </p:cNvPr>
          <p:cNvSpPr txBox="1"/>
          <p:nvPr/>
        </p:nvSpPr>
        <p:spPr>
          <a:xfrm>
            <a:off x="8031476" y="1534135"/>
            <a:ext cx="3837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استراتژی:</a:t>
            </a:r>
            <a:endParaRPr lang="fa-IR" sz="1800" dirty="0">
              <a:effectLst/>
              <a:latin typeface="Times New Roman" panose="02020603050405020304" pitchFamily="18" charset="0"/>
              <a:ea typeface="Arial Unicode MS"/>
              <a:cs typeface="Vazir" panose="020B0603030804020204" pitchFamily="34" charset="-78"/>
            </a:endParaRP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ابتدا عمیق‌ترین گره را </a:t>
            </a:r>
            <a:r>
              <a:rPr lang="fa-IR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بسط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دهید</a:t>
            </a: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0" marR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پیاده‌سازی</a:t>
            </a:r>
            <a:r>
              <a:rPr lang="en-US" sz="1800" dirty="0">
                <a:effectLst/>
                <a:latin typeface="Vazir" panose="020B0603030804020204" pitchFamily="34" charset="-78"/>
                <a:ea typeface="Arial Unicode MS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Vazir" panose="020B0603030804020204" pitchFamily="34" charset="-78"/>
                <a:ea typeface="Arial Unicode MS"/>
              </a:rPr>
              <a:t>Fringe </a:t>
            </a:r>
            <a:r>
              <a:rPr lang="fa-IR" sz="1800" dirty="0">
                <a:effectLst/>
                <a:latin typeface="Vazir" panose="020B0603030804020204" pitchFamily="34" charset="-78"/>
                <a:ea typeface="Arial Unicode MS"/>
              </a:rPr>
              <a:t> 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یک پشته</a:t>
            </a:r>
            <a:r>
              <a:rPr lang="en-US" sz="1800" dirty="0">
                <a:effectLst/>
                <a:latin typeface="Vazir" panose="020B0603030804020204" pitchFamily="34" charset="-78"/>
                <a:ea typeface="Arial Unicode MS"/>
              </a:rPr>
              <a:t> LIFO 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است</a:t>
            </a: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D56882-6C05-B777-C3F3-418FC0860A65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2906F7E0-56BE-1B59-A880-A66499E26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7413EB57-913E-7A40-976E-99B3B2C6A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BFEF971A-4DA8-9506-999B-4CE4A242B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D2D7E525-72D2-D5EC-E368-FD17E07DA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8E62874A-F9A6-56FF-7ACE-EEEF576CD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73722EB1-BBC8-F8F7-15A9-D44A2AD0D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A0FB5E0E-9BBF-A960-9A1F-92DDD253A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6" name="AutoShape 11">
              <a:extLst>
                <a:ext uri="{FF2B5EF4-FFF2-40B4-BE49-F238E27FC236}">
                  <a16:creationId xmlns:a16="http://schemas.microsoft.com/office/drawing/2014/main" id="{4BF2DBB3-5B02-5EC4-5EB4-82C7B4549D15}"/>
                </a:ext>
              </a:extLst>
            </p:cNvPr>
            <p:cNvCxnSpPr>
              <a:cxnSpLocks noChangeShapeType="1"/>
              <a:stCxn id="12" idx="2"/>
              <a:endCxn id="1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" name="AutoShape 12">
              <a:extLst>
                <a:ext uri="{FF2B5EF4-FFF2-40B4-BE49-F238E27FC236}">
                  <a16:creationId xmlns:a16="http://schemas.microsoft.com/office/drawing/2014/main" id="{E8CED900-E642-620B-B2BD-D97AC5FB8954}"/>
                </a:ext>
              </a:extLst>
            </p:cNvPr>
            <p:cNvCxnSpPr>
              <a:cxnSpLocks noChangeShapeType="1"/>
              <a:stCxn id="12" idx="2"/>
              <a:endCxn id="1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13">
              <a:extLst>
                <a:ext uri="{FF2B5EF4-FFF2-40B4-BE49-F238E27FC236}">
                  <a16:creationId xmlns:a16="http://schemas.microsoft.com/office/drawing/2014/main" id="{BAC834DF-2A1D-12F9-A651-3F2876C6C645}"/>
                </a:ext>
              </a:extLst>
            </p:cNvPr>
            <p:cNvCxnSpPr>
              <a:cxnSpLocks noChangeShapeType="1"/>
              <a:stCxn id="11" idx="2"/>
              <a:endCxn id="1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4">
              <a:extLst>
                <a:ext uri="{FF2B5EF4-FFF2-40B4-BE49-F238E27FC236}">
                  <a16:creationId xmlns:a16="http://schemas.microsoft.com/office/drawing/2014/main" id="{CCAF6B8A-3F16-DC69-18E9-F22FBFA2ED52}"/>
                </a:ext>
              </a:extLst>
            </p:cNvPr>
            <p:cNvCxnSpPr>
              <a:cxnSpLocks noChangeShapeType="1"/>
              <a:stCxn id="15" idx="2"/>
              <a:endCxn id="1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DF405B6-349B-27D3-CFEC-67EF59FD70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47" name="Text Box 16">
                <a:extLst>
                  <a:ext uri="{FF2B5EF4-FFF2-40B4-BE49-F238E27FC236}">
                    <a16:creationId xmlns:a16="http://schemas.microsoft.com/office/drawing/2014/main" id="{54358F1E-DE48-ABB7-1311-D1FF88B6A1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48" name="Text Box 17">
                <a:extLst>
                  <a:ext uri="{FF2B5EF4-FFF2-40B4-BE49-F238E27FC236}">
                    <a16:creationId xmlns:a16="http://schemas.microsoft.com/office/drawing/2014/main" id="{F57C1B19-8989-1130-8F0E-1604D819C5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49" name="Text Box 18">
                <a:extLst>
                  <a:ext uri="{FF2B5EF4-FFF2-40B4-BE49-F238E27FC236}">
                    <a16:creationId xmlns:a16="http://schemas.microsoft.com/office/drawing/2014/main" id="{1ACDC367-A866-992E-E178-09FA035526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50" name="Text Box 19">
                <a:extLst>
                  <a:ext uri="{FF2B5EF4-FFF2-40B4-BE49-F238E27FC236}">
                    <a16:creationId xmlns:a16="http://schemas.microsoft.com/office/drawing/2014/main" id="{BEE9A0DA-9385-08C6-3458-1EB0A16568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51" name="Text Box 20">
                <a:extLst>
                  <a:ext uri="{FF2B5EF4-FFF2-40B4-BE49-F238E27FC236}">
                    <a16:creationId xmlns:a16="http://schemas.microsoft.com/office/drawing/2014/main" id="{73DD0D69-CAC7-01BC-6185-972A6953D5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52" name="Text Box 21">
                <a:extLst>
                  <a:ext uri="{FF2B5EF4-FFF2-40B4-BE49-F238E27FC236}">
                    <a16:creationId xmlns:a16="http://schemas.microsoft.com/office/drawing/2014/main" id="{57E4D899-BBA7-2932-0A7B-AE8BABD314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3" name="Text Box 22">
                <a:extLst>
                  <a:ext uri="{FF2B5EF4-FFF2-40B4-BE49-F238E27FC236}">
                    <a16:creationId xmlns:a16="http://schemas.microsoft.com/office/drawing/2014/main" id="{1D57F09F-A27C-5362-AC8C-F6FA58EE1E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4" name="Text Box 23">
                <a:extLst>
                  <a:ext uri="{FF2B5EF4-FFF2-40B4-BE49-F238E27FC236}">
                    <a16:creationId xmlns:a16="http://schemas.microsoft.com/office/drawing/2014/main" id="{16C2C89F-26E0-E8CE-144A-9B7859D90D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55" name="Text Box 24">
                <a:extLst>
                  <a:ext uri="{FF2B5EF4-FFF2-40B4-BE49-F238E27FC236}">
                    <a16:creationId xmlns:a16="http://schemas.microsoft.com/office/drawing/2014/main" id="{E17C277B-A25E-E36F-216F-7387BE21E2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56" name="Text Box 25">
                <a:extLst>
                  <a:ext uri="{FF2B5EF4-FFF2-40B4-BE49-F238E27FC236}">
                    <a16:creationId xmlns:a16="http://schemas.microsoft.com/office/drawing/2014/main" id="{E6C1A296-0D01-CACB-107B-5399183C34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57" name="AutoShape 26">
                <a:extLst>
                  <a:ext uri="{FF2B5EF4-FFF2-40B4-BE49-F238E27FC236}">
                    <a16:creationId xmlns:a16="http://schemas.microsoft.com/office/drawing/2014/main" id="{96A35401-0D39-0C71-2A8E-E32E8789E67D}"/>
                  </a:ext>
                </a:extLst>
              </p:cNvPr>
              <p:cNvCxnSpPr>
                <a:cxnSpLocks noChangeShapeType="1"/>
                <a:stCxn id="47" idx="2"/>
                <a:endCxn id="4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8" name="AutoShape 27">
                <a:extLst>
                  <a:ext uri="{FF2B5EF4-FFF2-40B4-BE49-F238E27FC236}">
                    <a16:creationId xmlns:a16="http://schemas.microsoft.com/office/drawing/2014/main" id="{F14D7C47-473D-850D-D5B0-21314C8BFECE}"/>
                  </a:ext>
                </a:extLst>
              </p:cNvPr>
              <p:cNvCxnSpPr>
                <a:cxnSpLocks noChangeShapeType="1"/>
                <a:stCxn id="47" idx="2"/>
                <a:endCxn id="5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9" name="AutoShape 28">
                <a:extLst>
                  <a:ext uri="{FF2B5EF4-FFF2-40B4-BE49-F238E27FC236}">
                    <a16:creationId xmlns:a16="http://schemas.microsoft.com/office/drawing/2014/main" id="{F3D771C5-57B1-AC1E-8889-FCBF22E7C020}"/>
                  </a:ext>
                </a:extLst>
              </p:cNvPr>
              <p:cNvCxnSpPr>
                <a:cxnSpLocks noChangeShapeType="1"/>
                <a:stCxn id="49" idx="2"/>
                <a:endCxn id="4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0" name="AutoShape 29">
                <a:extLst>
                  <a:ext uri="{FF2B5EF4-FFF2-40B4-BE49-F238E27FC236}">
                    <a16:creationId xmlns:a16="http://schemas.microsoft.com/office/drawing/2014/main" id="{9CB4C1D5-3E88-01D6-3E49-40284F9118BF}"/>
                  </a:ext>
                </a:extLst>
              </p:cNvPr>
              <p:cNvCxnSpPr>
                <a:cxnSpLocks noChangeShapeType="1"/>
                <a:stCxn id="49" idx="2"/>
                <a:endCxn id="5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" name="AutoShape 30">
                <a:extLst>
                  <a:ext uri="{FF2B5EF4-FFF2-40B4-BE49-F238E27FC236}">
                    <a16:creationId xmlns:a16="http://schemas.microsoft.com/office/drawing/2014/main" id="{2C98199D-CB17-F136-4C03-5FA2B4E5BAD5}"/>
                  </a:ext>
                </a:extLst>
              </p:cNvPr>
              <p:cNvCxnSpPr>
                <a:cxnSpLocks noChangeShapeType="1"/>
                <a:stCxn id="51" idx="2"/>
                <a:endCxn id="5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2" name="AutoShape 31">
                <a:extLst>
                  <a:ext uri="{FF2B5EF4-FFF2-40B4-BE49-F238E27FC236}">
                    <a16:creationId xmlns:a16="http://schemas.microsoft.com/office/drawing/2014/main" id="{867C2F48-9D95-D38F-BF5E-081C63449DB3}"/>
                  </a:ext>
                </a:extLst>
              </p:cNvPr>
              <p:cNvCxnSpPr>
                <a:cxnSpLocks noChangeShapeType="1"/>
                <a:stCxn id="48" idx="2"/>
                <a:endCxn id="5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AutoShape 32">
                <a:extLst>
                  <a:ext uri="{FF2B5EF4-FFF2-40B4-BE49-F238E27FC236}">
                    <a16:creationId xmlns:a16="http://schemas.microsoft.com/office/drawing/2014/main" id="{09189D87-92E2-C348-C823-C5543AA4B19E}"/>
                  </a:ext>
                </a:extLst>
              </p:cNvPr>
              <p:cNvCxnSpPr>
                <a:cxnSpLocks noChangeShapeType="1"/>
                <a:stCxn id="50" idx="2"/>
                <a:endCxn id="5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AutoShape 33">
                <a:extLst>
                  <a:ext uri="{FF2B5EF4-FFF2-40B4-BE49-F238E27FC236}">
                    <a16:creationId xmlns:a16="http://schemas.microsoft.com/office/drawing/2014/main" id="{6A79FE37-34F4-D160-D7BA-7C388E4D5486}"/>
                  </a:ext>
                </a:extLst>
              </p:cNvPr>
              <p:cNvCxnSpPr>
                <a:cxnSpLocks noChangeShapeType="1"/>
                <a:stCxn id="50" idx="2"/>
                <a:endCxn id="5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AutoShape 34">
                <a:extLst>
                  <a:ext uri="{FF2B5EF4-FFF2-40B4-BE49-F238E27FC236}">
                    <a16:creationId xmlns:a16="http://schemas.microsoft.com/office/drawing/2014/main" id="{48F6EB45-0330-8FE9-EAC0-EE4301EFF577}"/>
                  </a:ext>
                </a:extLst>
              </p:cNvPr>
              <p:cNvCxnSpPr>
                <a:cxnSpLocks noChangeShapeType="1"/>
                <a:stCxn id="54" idx="2"/>
                <a:endCxn id="5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1" name="Text Box 35">
              <a:extLst>
                <a:ext uri="{FF2B5EF4-FFF2-40B4-BE49-F238E27FC236}">
                  <a16:creationId xmlns:a16="http://schemas.microsoft.com/office/drawing/2014/main" id="{BAF6FF8B-FE57-B16A-F489-26FE73C5B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2" name="AutoShape 36">
              <a:extLst>
                <a:ext uri="{FF2B5EF4-FFF2-40B4-BE49-F238E27FC236}">
                  <a16:creationId xmlns:a16="http://schemas.microsoft.com/office/drawing/2014/main" id="{81601F02-F65C-A0E5-04EE-AAA99987617B}"/>
                </a:ext>
              </a:extLst>
            </p:cNvPr>
            <p:cNvCxnSpPr>
              <a:cxnSpLocks noChangeShapeType="1"/>
              <a:stCxn id="13" idx="2"/>
              <a:endCxn id="2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3" name="Group 37">
              <a:extLst>
                <a:ext uri="{FF2B5EF4-FFF2-40B4-BE49-F238E27FC236}">
                  <a16:creationId xmlns:a16="http://schemas.microsoft.com/office/drawing/2014/main" id="{2263106E-DE97-A94D-E1D6-FCB1EE15A6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" name="Text Box 38">
                <a:extLst>
                  <a:ext uri="{FF2B5EF4-FFF2-40B4-BE49-F238E27FC236}">
                    <a16:creationId xmlns:a16="http://schemas.microsoft.com/office/drawing/2014/main" id="{AA8D34DA-59DA-B592-79E9-A21AC0A7B2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9" name="Text Box 39">
                <a:extLst>
                  <a:ext uri="{FF2B5EF4-FFF2-40B4-BE49-F238E27FC236}">
                    <a16:creationId xmlns:a16="http://schemas.microsoft.com/office/drawing/2014/main" id="{040FB228-E4D7-AA59-3999-02F756DDA6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30" name="Text Box 40">
                <a:extLst>
                  <a:ext uri="{FF2B5EF4-FFF2-40B4-BE49-F238E27FC236}">
                    <a16:creationId xmlns:a16="http://schemas.microsoft.com/office/drawing/2014/main" id="{279AFFA1-3EE7-E0E1-D7B6-A1DCDAD34B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31" name="Text Box 41">
                <a:extLst>
                  <a:ext uri="{FF2B5EF4-FFF2-40B4-BE49-F238E27FC236}">
                    <a16:creationId xmlns:a16="http://schemas.microsoft.com/office/drawing/2014/main" id="{F59E151A-A56E-BFF9-7F44-98DB253F59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32" name="Text Box 42">
                <a:extLst>
                  <a:ext uri="{FF2B5EF4-FFF2-40B4-BE49-F238E27FC236}">
                    <a16:creationId xmlns:a16="http://schemas.microsoft.com/office/drawing/2014/main" id="{407EC3C2-124F-DCED-7D40-810199E9ED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33" name="Text Box 43">
                <a:extLst>
                  <a:ext uri="{FF2B5EF4-FFF2-40B4-BE49-F238E27FC236}">
                    <a16:creationId xmlns:a16="http://schemas.microsoft.com/office/drawing/2014/main" id="{736C398C-6B9A-D822-8580-C96E806F65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4" name="Text Box 44">
                <a:extLst>
                  <a:ext uri="{FF2B5EF4-FFF2-40B4-BE49-F238E27FC236}">
                    <a16:creationId xmlns:a16="http://schemas.microsoft.com/office/drawing/2014/main" id="{E5A40753-3F13-5154-CD13-FBE535846B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5" name="Text Box 45">
                <a:extLst>
                  <a:ext uri="{FF2B5EF4-FFF2-40B4-BE49-F238E27FC236}">
                    <a16:creationId xmlns:a16="http://schemas.microsoft.com/office/drawing/2014/main" id="{CF1B86AF-BF96-EC4B-622A-02B68AD479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36" name="Text Box 46">
                <a:extLst>
                  <a:ext uri="{FF2B5EF4-FFF2-40B4-BE49-F238E27FC236}">
                    <a16:creationId xmlns:a16="http://schemas.microsoft.com/office/drawing/2014/main" id="{99D576E1-5718-973D-417A-E9FC8D5370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37" name="Text Box 47">
                <a:extLst>
                  <a:ext uri="{FF2B5EF4-FFF2-40B4-BE49-F238E27FC236}">
                    <a16:creationId xmlns:a16="http://schemas.microsoft.com/office/drawing/2014/main" id="{A0EDE9F0-43F7-2813-19EA-EA8145ADF2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38" name="AutoShape 48">
                <a:extLst>
                  <a:ext uri="{FF2B5EF4-FFF2-40B4-BE49-F238E27FC236}">
                    <a16:creationId xmlns:a16="http://schemas.microsoft.com/office/drawing/2014/main" id="{B45F5F3A-928D-3661-FF3E-55500FA0421F}"/>
                  </a:ext>
                </a:extLst>
              </p:cNvPr>
              <p:cNvCxnSpPr>
                <a:cxnSpLocks noChangeShapeType="1"/>
                <a:stCxn id="28" idx="2"/>
                <a:endCxn id="3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9" name="AutoShape 49">
                <a:extLst>
                  <a:ext uri="{FF2B5EF4-FFF2-40B4-BE49-F238E27FC236}">
                    <a16:creationId xmlns:a16="http://schemas.microsoft.com/office/drawing/2014/main" id="{791DBFCC-B8C2-1B51-01F9-0831DF5A0AAF}"/>
                  </a:ext>
                </a:extLst>
              </p:cNvPr>
              <p:cNvCxnSpPr>
                <a:cxnSpLocks noChangeShapeType="1"/>
                <a:stCxn id="28" idx="2"/>
                <a:endCxn id="3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0" name="AutoShape 50">
                <a:extLst>
                  <a:ext uri="{FF2B5EF4-FFF2-40B4-BE49-F238E27FC236}">
                    <a16:creationId xmlns:a16="http://schemas.microsoft.com/office/drawing/2014/main" id="{887F2322-D79B-A2E4-4B3C-7EA613CC3B04}"/>
                  </a:ext>
                </a:extLst>
              </p:cNvPr>
              <p:cNvCxnSpPr>
                <a:cxnSpLocks noChangeShapeType="1"/>
                <a:stCxn id="30" idx="2"/>
                <a:endCxn id="2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1" name="AutoShape 51">
                <a:extLst>
                  <a:ext uri="{FF2B5EF4-FFF2-40B4-BE49-F238E27FC236}">
                    <a16:creationId xmlns:a16="http://schemas.microsoft.com/office/drawing/2014/main" id="{F3BC0195-4AB6-D59C-9DD7-BF3C1C10E9B4}"/>
                  </a:ext>
                </a:extLst>
              </p:cNvPr>
              <p:cNvCxnSpPr>
                <a:cxnSpLocks noChangeShapeType="1"/>
                <a:stCxn id="30" idx="2"/>
                <a:endCxn id="3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2" name="AutoShape 52">
                <a:extLst>
                  <a:ext uri="{FF2B5EF4-FFF2-40B4-BE49-F238E27FC236}">
                    <a16:creationId xmlns:a16="http://schemas.microsoft.com/office/drawing/2014/main" id="{8C374286-AF64-65EC-BE21-243CF45F8198}"/>
                  </a:ext>
                </a:extLst>
              </p:cNvPr>
              <p:cNvCxnSpPr>
                <a:cxnSpLocks noChangeShapeType="1"/>
                <a:stCxn id="32" idx="2"/>
                <a:endCxn id="3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3" name="AutoShape 53">
                <a:extLst>
                  <a:ext uri="{FF2B5EF4-FFF2-40B4-BE49-F238E27FC236}">
                    <a16:creationId xmlns:a16="http://schemas.microsoft.com/office/drawing/2014/main" id="{4FF2FB42-03B2-F481-31DF-D929A2A48A90}"/>
                  </a:ext>
                </a:extLst>
              </p:cNvPr>
              <p:cNvCxnSpPr>
                <a:cxnSpLocks noChangeShapeType="1"/>
                <a:stCxn id="29" idx="2"/>
                <a:endCxn id="3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4" name="AutoShape 54">
                <a:extLst>
                  <a:ext uri="{FF2B5EF4-FFF2-40B4-BE49-F238E27FC236}">
                    <a16:creationId xmlns:a16="http://schemas.microsoft.com/office/drawing/2014/main" id="{E08B68B2-CDF3-631C-CC76-D4064B994A8B}"/>
                  </a:ext>
                </a:extLst>
              </p:cNvPr>
              <p:cNvCxnSpPr>
                <a:cxnSpLocks noChangeShapeType="1"/>
                <a:stCxn id="31" idx="2"/>
                <a:endCxn id="3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AutoShape 55">
                <a:extLst>
                  <a:ext uri="{FF2B5EF4-FFF2-40B4-BE49-F238E27FC236}">
                    <a16:creationId xmlns:a16="http://schemas.microsoft.com/office/drawing/2014/main" id="{96FD1FC0-A2D9-7ECE-AC9E-44F63B96DD5D}"/>
                  </a:ext>
                </a:extLst>
              </p:cNvPr>
              <p:cNvCxnSpPr>
                <a:cxnSpLocks noChangeShapeType="1"/>
                <a:stCxn id="31" idx="2"/>
                <a:endCxn id="3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56">
                <a:extLst>
                  <a:ext uri="{FF2B5EF4-FFF2-40B4-BE49-F238E27FC236}">
                    <a16:creationId xmlns:a16="http://schemas.microsoft.com/office/drawing/2014/main" id="{62BA5A31-3D36-55BA-B497-0DA58D0006D5}"/>
                  </a:ext>
                </a:extLst>
              </p:cNvPr>
              <p:cNvCxnSpPr>
                <a:cxnSpLocks noChangeShapeType="1"/>
                <a:stCxn id="35" idx="2"/>
                <a:endCxn id="3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4" name="AutoShape 57">
              <a:extLst>
                <a:ext uri="{FF2B5EF4-FFF2-40B4-BE49-F238E27FC236}">
                  <a16:creationId xmlns:a16="http://schemas.microsoft.com/office/drawing/2014/main" id="{D4E724E0-2B82-3F7E-47F9-3000513CF79C}"/>
                </a:ext>
              </a:extLst>
            </p:cNvPr>
            <p:cNvCxnSpPr>
              <a:cxnSpLocks noChangeShapeType="1"/>
              <a:stCxn id="12" idx="2"/>
              <a:endCxn id="2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58">
              <a:extLst>
                <a:ext uri="{FF2B5EF4-FFF2-40B4-BE49-F238E27FC236}">
                  <a16:creationId xmlns:a16="http://schemas.microsoft.com/office/drawing/2014/main" id="{DB73FA35-19AF-6DCC-D359-34F5754F82F4}"/>
                </a:ext>
              </a:extLst>
            </p:cNvPr>
            <p:cNvCxnSpPr>
              <a:cxnSpLocks noChangeShapeType="1"/>
              <a:stCxn id="5" idx="2"/>
              <a:endCxn id="1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59">
              <a:extLst>
                <a:ext uri="{FF2B5EF4-FFF2-40B4-BE49-F238E27FC236}">
                  <a16:creationId xmlns:a16="http://schemas.microsoft.com/office/drawing/2014/main" id="{7A4F1F2D-A73B-A90C-4021-4AE03578CA3E}"/>
                </a:ext>
              </a:extLst>
            </p:cNvPr>
            <p:cNvCxnSpPr>
              <a:cxnSpLocks noChangeShapeType="1"/>
              <a:stCxn id="5" idx="2"/>
              <a:endCxn id="4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AutoShape 60">
              <a:extLst>
                <a:ext uri="{FF2B5EF4-FFF2-40B4-BE49-F238E27FC236}">
                  <a16:creationId xmlns:a16="http://schemas.microsoft.com/office/drawing/2014/main" id="{9FCD062F-5F28-9B6D-E9D8-A7F7A91AB3C4}"/>
                </a:ext>
              </a:extLst>
            </p:cNvPr>
            <p:cNvCxnSpPr>
              <a:cxnSpLocks noChangeShapeType="1"/>
              <a:stCxn id="5" idx="2"/>
              <a:endCxn id="1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6" name="Line 61">
            <a:extLst>
              <a:ext uri="{FF2B5EF4-FFF2-40B4-BE49-F238E27FC236}">
                <a16:creationId xmlns:a16="http://schemas.microsoft.com/office/drawing/2014/main" id="{FE381843-D3C1-8DDD-670A-20432B2672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67" name="Line 62">
            <a:extLst>
              <a:ext uri="{FF2B5EF4-FFF2-40B4-BE49-F238E27FC236}">
                <a16:creationId xmlns:a16="http://schemas.microsoft.com/office/drawing/2014/main" id="{4292B9BB-F1D5-30E8-1450-53CA27CDF4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68" name="Line 63">
            <a:extLst>
              <a:ext uri="{FF2B5EF4-FFF2-40B4-BE49-F238E27FC236}">
                <a16:creationId xmlns:a16="http://schemas.microsoft.com/office/drawing/2014/main" id="{CA3D8863-7EDB-9376-1877-60F7585A4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69" name="Line 64">
            <a:extLst>
              <a:ext uri="{FF2B5EF4-FFF2-40B4-BE49-F238E27FC236}">
                <a16:creationId xmlns:a16="http://schemas.microsoft.com/office/drawing/2014/main" id="{73303C09-F556-22CF-F2AB-F51B41A639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0" name="Line 65">
            <a:extLst>
              <a:ext uri="{FF2B5EF4-FFF2-40B4-BE49-F238E27FC236}">
                <a16:creationId xmlns:a16="http://schemas.microsoft.com/office/drawing/2014/main" id="{9A69D5CB-B6D3-1B8B-74EA-81ED522B59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1" name="Line 66">
            <a:extLst>
              <a:ext uri="{FF2B5EF4-FFF2-40B4-BE49-F238E27FC236}">
                <a16:creationId xmlns:a16="http://schemas.microsoft.com/office/drawing/2014/main" id="{15D7F462-CF80-235D-58F3-D03CC8581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2" name="Line 67">
            <a:extLst>
              <a:ext uri="{FF2B5EF4-FFF2-40B4-BE49-F238E27FC236}">
                <a16:creationId xmlns:a16="http://schemas.microsoft.com/office/drawing/2014/main" id="{9141817F-D27B-5EBE-9463-D64126B50C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3" name="Line 68">
            <a:extLst>
              <a:ext uri="{FF2B5EF4-FFF2-40B4-BE49-F238E27FC236}">
                <a16:creationId xmlns:a16="http://schemas.microsoft.com/office/drawing/2014/main" id="{6F6B67FC-840E-F4D0-750B-DF63CBD6F3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4" name="Line 69">
            <a:extLst>
              <a:ext uri="{FF2B5EF4-FFF2-40B4-BE49-F238E27FC236}">
                <a16:creationId xmlns:a16="http://schemas.microsoft.com/office/drawing/2014/main" id="{DE0B3E51-C65D-947C-2EFA-0F44908E3C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75" name="Group 70">
            <a:extLst>
              <a:ext uri="{FF2B5EF4-FFF2-40B4-BE49-F238E27FC236}">
                <a16:creationId xmlns:a16="http://schemas.microsoft.com/office/drawing/2014/main" id="{83451577-FFA8-BAA1-DAD6-5239BA5BE3B6}"/>
              </a:ext>
            </a:extLst>
          </p:cNvPr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76" name="Group 71">
              <a:extLst>
                <a:ext uri="{FF2B5EF4-FFF2-40B4-BE49-F238E27FC236}">
                  <a16:creationId xmlns:a16="http://schemas.microsoft.com/office/drawing/2014/main" id="{277ACF32-8054-8BC0-6C0C-83643D2156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78" name="AutoShape 72">
                <a:extLst>
                  <a:ext uri="{FF2B5EF4-FFF2-40B4-BE49-F238E27FC236}">
                    <a16:creationId xmlns:a16="http://schemas.microsoft.com/office/drawing/2014/main" id="{22ADA3A1-20B5-BDBC-F6C6-E78704CC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79" name="AutoShape 73">
                <a:extLst>
                  <a:ext uri="{FF2B5EF4-FFF2-40B4-BE49-F238E27FC236}">
                    <a16:creationId xmlns:a16="http://schemas.microsoft.com/office/drawing/2014/main" id="{443CD547-D3A9-86CA-2267-E0D214E65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80" name="AutoShape 74">
                <a:extLst>
                  <a:ext uri="{FF2B5EF4-FFF2-40B4-BE49-F238E27FC236}">
                    <a16:creationId xmlns:a16="http://schemas.microsoft.com/office/drawing/2014/main" id="{CB0912A2-4A3F-6202-763E-84F15D1E2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81" name="AutoShape 75">
                <a:extLst>
                  <a:ext uri="{FF2B5EF4-FFF2-40B4-BE49-F238E27FC236}">
                    <a16:creationId xmlns:a16="http://schemas.microsoft.com/office/drawing/2014/main" id="{D9E14656-1C22-356D-F8E5-90A11B891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82" name="AutoShape 76">
                <a:extLst>
                  <a:ext uri="{FF2B5EF4-FFF2-40B4-BE49-F238E27FC236}">
                    <a16:creationId xmlns:a16="http://schemas.microsoft.com/office/drawing/2014/main" id="{42593F3A-399A-1212-422A-789B2AB86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83" name="AutoShape 77">
                <a:extLst>
                  <a:ext uri="{FF2B5EF4-FFF2-40B4-BE49-F238E27FC236}">
                    <a16:creationId xmlns:a16="http://schemas.microsoft.com/office/drawing/2014/main" id="{7CD4A065-3DA7-3E86-D5CA-CE8BB8F64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84" name="AutoShape 78">
                <a:extLst>
                  <a:ext uri="{FF2B5EF4-FFF2-40B4-BE49-F238E27FC236}">
                    <a16:creationId xmlns:a16="http://schemas.microsoft.com/office/drawing/2014/main" id="{2D4FC4EF-1BFE-A99A-ABC0-7D3E6E413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85" name="AutoShape 79">
                <a:extLst>
                  <a:ext uri="{FF2B5EF4-FFF2-40B4-BE49-F238E27FC236}">
                    <a16:creationId xmlns:a16="http://schemas.microsoft.com/office/drawing/2014/main" id="{31AA764A-2A74-EACD-BE5A-740F587A9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86" name="AutoShape 80">
                <a:extLst>
                  <a:ext uri="{FF2B5EF4-FFF2-40B4-BE49-F238E27FC236}">
                    <a16:creationId xmlns:a16="http://schemas.microsoft.com/office/drawing/2014/main" id="{B56C30C6-C25C-B839-FE2D-D70976087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87" name="AutoShape 81">
                <a:extLst>
                  <a:ext uri="{FF2B5EF4-FFF2-40B4-BE49-F238E27FC236}">
                    <a16:creationId xmlns:a16="http://schemas.microsoft.com/office/drawing/2014/main" id="{A25C1C81-03E7-2FF5-179C-66CD47FD7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88" name="AutoShape 82">
                <a:extLst>
                  <a:ext uri="{FF2B5EF4-FFF2-40B4-BE49-F238E27FC236}">
                    <a16:creationId xmlns:a16="http://schemas.microsoft.com/office/drawing/2014/main" id="{E0F9B5A8-A953-CD6D-12E8-5C401DDED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89" name="AutoShape 83">
                <a:extLst>
                  <a:ext uri="{FF2B5EF4-FFF2-40B4-BE49-F238E27FC236}">
                    <a16:creationId xmlns:a16="http://schemas.microsoft.com/office/drawing/2014/main" id="{AAE05645-BF41-EC74-95D7-C9D60DD76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90" name="AutoShape 84">
                <a:extLst>
                  <a:ext uri="{FF2B5EF4-FFF2-40B4-BE49-F238E27FC236}">
                    <a16:creationId xmlns:a16="http://schemas.microsoft.com/office/drawing/2014/main" id="{B9F138D7-B627-0D92-9E60-8B975A2E475A}"/>
                  </a:ext>
                </a:extLst>
              </p:cNvPr>
              <p:cNvCxnSpPr>
                <a:cxnSpLocks noChangeShapeType="1"/>
                <a:stCxn id="78" idx="5"/>
                <a:endCxn id="8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1" name="AutoShape 85">
                <a:extLst>
                  <a:ext uri="{FF2B5EF4-FFF2-40B4-BE49-F238E27FC236}">
                    <a16:creationId xmlns:a16="http://schemas.microsoft.com/office/drawing/2014/main" id="{16E7F232-05F7-E9BC-6330-DF3C88E5922C}"/>
                  </a:ext>
                </a:extLst>
              </p:cNvPr>
              <p:cNvCxnSpPr>
                <a:cxnSpLocks noChangeShapeType="1"/>
                <a:stCxn id="82" idx="5"/>
                <a:endCxn id="8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2" name="AutoShape 86">
                <a:extLst>
                  <a:ext uri="{FF2B5EF4-FFF2-40B4-BE49-F238E27FC236}">
                    <a16:creationId xmlns:a16="http://schemas.microsoft.com/office/drawing/2014/main" id="{662F2EE6-F942-D7C7-21BA-F27825E2CFEA}"/>
                  </a:ext>
                </a:extLst>
              </p:cNvPr>
              <p:cNvCxnSpPr>
                <a:cxnSpLocks noChangeShapeType="1"/>
                <a:stCxn id="86" idx="3"/>
                <a:endCxn id="8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3" name="AutoShape 87">
                <a:extLst>
                  <a:ext uri="{FF2B5EF4-FFF2-40B4-BE49-F238E27FC236}">
                    <a16:creationId xmlns:a16="http://schemas.microsoft.com/office/drawing/2014/main" id="{3C116353-8384-21FF-01C6-9D53AC881E05}"/>
                  </a:ext>
                </a:extLst>
              </p:cNvPr>
              <p:cNvCxnSpPr>
                <a:cxnSpLocks noChangeShapeType="1"/>
                <a:stCxn id="86" idx="2"/>
                <a:endCxn id="8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4" name="AutoShape 88">
                <a:extLst>
                  <a:ext uri="{FF2B5EF4-FFF2-40B4-BE49-F238E27FC236}">
                    <a16:creationId xmlns:a16="http://schemas.microsoft.com/office/drawing/2014/main" id="{661C85C8-CA35-563D-09D5-13E4A6633594}"/>
                  </a:ext>
                </a:extLst>
              </p:cNvPr>
              <p:cNvCxnSpPr>
                <a:cxnSpLocks noChangeShapeType="1"/>
                <a:stCxn id="85" idx="4"/>
                <a:endCxn id="8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5" name="AutoShape 89">
                <a:extLst>
                  <a:ext uri="{FF2B5EF4-FFF2-40B4-BE49-F238E27FC236}">
                    <a16:creationId xmlns:a16="http://schemas.microsoft.com/office/drawing/2014/main" id="{C02BCDD9-8D4F-051F-0C8D-CA13461722D0}"/>
                  </a:ext>
                </a:extLst>
              </p:cNvPr>
              <p:cNvCxnSpPr>
                <a:cxnSpLocks noChangeShapeType="1"/>
                <a:stCxn id="85" idx="5"/>
                <a:endCxn id="8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6" name="AutoShape 90">
                <a:extLst>
                  <a:ext uri="{FF2B5EF4-FFF2-40B4-BE49-F238E27FC236}">
                    <a16:creationId xmlns:a16="http://schemas.microsoft.com/office/drawing/2014/main" id="{EF2D4543-389D-31B9-6652-1A4A971D82B5}"/>
                  </a:ext>
                </a:extLst>
              </p:cNvPr>
              <p:cNvCxnSpPr>
                <a:cxnSpLocks noChangeShapeType="1"/>
                <a:stCxn id="89" idx="0"/>
                <a:endCxn id="8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7" name="AutoShape 91">
                <a:extLst>
                  <a:ext uri="{FF2B5EF4-FFF2-40B4-BE49-F238E27FC236}">
                    <a16:creationId xmlns:a16="http://schemas.microsoft.com/office/drawing/2014/main" id="{0148AED2-D9E1-5015-60F7-C1FB44692B20}"/>
                  </a:ext>
                </a:extLst>
              </p:cNvPr>
              <p:cNvCxnSpPr>
                <a:cxnSpLocks noChangeShapeType="1"/>
                <a:stCxn id="88" idx="0"/>
                <a:endCxn id="7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8" name="AutoShape 92">
                <a:extLst>
                  <a:ext uri="{FF2B5EF4-FFF2-40B4-BE49-F238E27FC236}">
                    <a16:creationId xmlns:a16="http://schemas.microsoft.com/office/drawing/2014/main" id="{F93137A3-E8E6-9B19-9C1B-90F7F444D6BE}"/>
                  </a:ext>
                </a:extLst>
              </p:cNvPr>
              <p:cNvCxnSpPr>
                <a:cxnSpLocks noChangeShapeType="1"/>
                <a:stCxn id="7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9" name="AutoShape 93">
                <a:extLst>
                  <a:ext uri="{FF2B5EF4-FFF2-40B4-BE49-F238E27FC236}">
                    <a16:creationId xmlns:a16="http://schemas.microsoft.com/office/drawing/2014/main" id="{B26B69CF-8367-4C18-6E55-44E9B4CA225B}"/>
                  </a:ext>
                </a:extLst>
              </p:cNvPr>
              <p:cNvCxnSpPr>
                <a:cxnSpLocks noChangeShapeType="1"/>
                <a:stCxn id="80" idx="1"/>
                <a:endCxn id="8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0" name="AutoShape 94">
                <a:extLst>
                  <a:ext uri="{FF2B5EF4-FFF2-40B4-BE49-F238E27FC236}">
                    <a16:creationId xmlns:a16="http://schemas.microsoft.com/office/drawing/2014/main" id="{0AECC9AD-CC91-41CD-1B1C-445D1A41CE6A}"/>
                  </a:ext>
                </a:extLst>
              </p:cNvPr>
              <p:cNvCxnSpPr>
                <a:cxnSpLocks noChangeShapeType="1"/>
                <a:endCxn id="8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1" name="AutoShape 95">
                <a:extLst>
                  <a:ext uri="{FF2B5EF4-FFF2-40B4-BE49-F238E27FC236}">
                    <a16:creationId xmlns:a16="http://schemas.microsoft.com/office/drawing/2014/main" id="{0BA4F5EE-E2A8-37D1-27DC-5ED11862DA26}"/>
                  </a:ext>
                </a:extLst>
              </p:cNvPr>
              <p:cNvCxnSpPr>
                <a:cxnSpLocks noChangeShapeType="1"/>
                <a:stCxn id="84" idx="2"/>
                <a:endCxn id="8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2" name="AutoShape 96">
                <a:extLst>
                  <a:ext uri="{FF2B5EF4-FFF2-40B4-BE49-F238E27FC236}">
                    <a16:creationId xmlns:a16="http://schemas.microsoft.com/office/drawing/2014/main" id="{AB5D07E0-20B7-B403-662E-A6EDB7A77846}"/>
                  </a:ext>
                </a:extLst>
              </p:cNvPr>
              <p:cNvCxnSpPr>
                <a:cxnSpLocks noChangeShapeType="1"/>
                <a:stCxn id="80" idx="7"/>
                <a:endCxn id="8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3" name="AutoShape 97">
                <a:extLst>
                  <a:ext uri="{FF2B5EF4-FFF2-40B4-BE49-F238E27FC236}">
                    <a16:creationId xmlns:a16="http://schemas.microsoft.com/office/drawing/2014/main" id="{A63E48EA-6DD8-EF18-C2F7-08696B7C5007}"/>
                  </a:ext>
                </a:extLst>
              </p:cNvPr>
              <p:cNvCxnSpPr>
                <a:cxnSpLocks noChangeShapeType="1"/>
                <a:stCxn id="80" idx="6"/>
                <a:endCxn id="8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4" name="AutoShape 98">
                <a:extLst>
                  <a:ext uri="{FF2B5EF4-FFF2-40B4-BE49-F238E27FC236}">
                    <a16:creationId xmlns:a16="http://schemas.microsoft.com/office/drawing/2014/main" id="{9B82877C-6567-52F4-1E2B-ACBF54333F0B}"/>
                  </a:ext>
                </a:extLst>
              </p:cNvPr>
              <p:cNvCxnSpPr>
                <a:cxnSpLocks noChangeShapeType="1"/>
                <a:stCxn id="88" idx="1"/>
                <a:endCxn id="8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5" name="AutoShape 99">
                <a:extLst>
                  <a:ext uri="{FF2B5EF4-FFF2-40B4-BE49-F238E27FC236}">
                    <a16:creationId xmlns:a16="http://schemas.microsoft.com/office/drawing/2014/main" id="{1A0F85C2-1FB1-3CF0-53BB-C9A7788DB7D6}"/>
                  </a:ext>
                </a:extLst>
              </p:cNvPr>
              <p:cNvCxnSpPr>
                <a:cxnSpLocks noChangeShapeType="1"/>
                <a:stCxn id="78" idx="6"/>
                <a:endCxn id="8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77" name="AutoShape 100">
              <a:extLst>
                <a:ext uri="{FF2B5EF4-FFF2-40B4-BE49-F238E27FC236}">
                  <a16:creationId xmlns:a16="http://schemas.microsoft.com/office/drawing/2014/main" id="{DD6C06FF-BFC4-38EE-9101-1BA132BB5EBF}"/>
                </a:ext>
              </a:extLst>
            </p:cNvPr>
            <p:cNvCxnSpPr>
              <a:cxnSpLocks noChangeShapeType="1"/>
              <a:stCxn id="83" idx="6"/>
              <a:endCxn id="8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6" name="AutoShape 101">
            <a:extLst>
              <a:ext uri="{FF2B5EF4-FFF2-40B4-BE49-F238E27FC236}">
                <a16:creationId xmlns:a16="http://schemas.microsoft.com/office/drawing/2014/main" id="{DF2A1D96-4744-B493-BE0E-F23CF09DD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7" name="Group 102">
            <a:extLst>
              <a:ext uri="{FF2B5EF4-FFF2-40B4-BE49-F238E27FC236}">
                <a16:creationId xmlns:a16="http://schemas.microsoft.com/office/drawing/2014/main" id="{09BC53C0-642B-8C23-348A-895ED74C3756}"/>
              </a:ext>
            </a:extLst>
          </p:cNvPr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08" name="AutoShape 103">
              <a:extLst>
                <a:ext uri="{FF2B5EF4-FFF2-40B4-BE49-F238E27FC236}">
                  <a16:creationId xmlns:a16="http://schemas.microsoft.com/office/drawing/2014/main" id="{B08C7311-AB3A-B9DD-EB43-BE3969F86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09" name="AutoShape 104">
              <a:extLst>
                <a:ext uri="{FF2B5EF4-FFF2-40B4-BE49-F238E27FC236}">
                  <a16:creationId xmlns:a16="http://schemas.microsoft.com/office/drawing/2014/main" id="{010286C6-04A3-47C9-9BD0-C152A83B256B}"/>
                </a:ext>
              </a:extLst>
            </p:cNvPr>
            <p:cNvCxnSpPr>
              <a:cxnSpLocks noChangeShapeType="1"/>
              <a:stCxn id="111" idx="5"/>
              <a:endCxn id="108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0" name="Group 105">
            <a:extLst>
              <a:ext uri="{FF2B5EF4-FFF2-40B4-BE49-F238E27FC236}">
                <a16:creationId xmlns:a16="http://schemas.microsoft.com/office/drawing/2014/main" id="{9758CEE2-9850-8FB2-E003-BCA820214281}"/>
              </a:ext>
            </a:extLst>
          </p:cNvPr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11" name="AutoShape 106">
              <a:extLst>
                <a:ext uri="{FF2B5EF4-FFF2-40B4-BE49-F238E27FC236}">
                  <a16:creationId xmlns:a16="http://schemas.microsoft.com/office/drawing/2014/main" id="{97E87492-B320-53A1-3702-F8C2FDFDC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12" name="AutoShape 107">
              <a:extLst>
                <a:ext uri="{FF2B5EF4-FFF2-40B4-BE49-F238E27FC236}">
                  <a16:creationId xmlns:a16="http://schemas.microsoft.com/office/drawing/2014/main" id="{C042D187-C61F-E45C-47B5-C96919D49711}"/>
                </a:ext>
              </a:extLst>
            </p:cNvPr>
            <p:cNvCxnSpPr>
              <a:cxnSpLocks noChangeShapeType="1"/>
              <a:stCxn id="114" idx="2"/>
              <a:endCxn id="111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3" name="Group 108">
            <a:extLst>
              <a:ext uri="{FF2B5EF4-FFF2-40B4-BE49-F238E27FC236}">
                <a16:creationId xmlns:a16="http://schemas.microsoft.com/office/drawing/2014/main" id="{4E457715-0ACC-FCEC-5157-AB15A7996B98}"/>
              </a:ext>
            </a:extLst>
          </p:cNvPr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14" name="AutoShape 109">
              <a:extLst>
                <a:ext uri="{FF2B5EF4-FFF2-40B4-BE49-F238E27FC236}">
                  <a16:creationId xmlns:a16="http://schemas.microsoft.com/office/drawing/2014/main" id="{43A04047-9D40-8E3C-728C-A2DAA93F9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15" name="AutoShape 110">
              <a:extLst>
                <a:ext uri="{FF2B5EF4-FFF2-40B4-BE49-F238E27FC236}">
                  <a16:creationId xmlns:a16="http://schemas.microsoft.com/office/drawing/2014/main" id="{09C761F0-0B9A-9280-4197-33947A7F03AB}"/>
                </a:ext>
              </a:extLst>
            </p:cNvPr>
            <p:cNvCxnSpPr>
              <a:cxnSpLocks noChangeShapeType="1"/>
              <a:stCxn id="135" idx="4"/>
              <a:endCxn id="114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6" name="Group 111">
            <a:extLst>
              <a:ext uri="{FF2B5EF4-FFF2-40B4-BE49-F238E27FC236}">
                <a16:creationId xmlns:a16="http://schemas.microsoft.com/office/drawing/2014/main" id="{9A16CBB7-5C49-2ECF-1EFD-30C14A66E801}"/>
              </a:ext>
            </a:extLst>
          </p:cNvPr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17" name="AutoShape 112">
              <a:extLst>
                <a:ext uri="{FF2B5EF4-FFF2-40B4-BE49-F238E27FC236}">
                  <a16:creationId xmlns:a16="http://schemas.microsoft.com/office/drawing/2014/main" id="{1B0DB7FB-1F53-BCCA-58B5-E488E3089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18" name="AutoShape 113">
              <a:extLst>
                <a:ext uri="{FF2B5EF4-FFF2-40B4-BE49-F238E27FC236}">
                  <a16:creationId xmlns:a16="http://schemas.microsoft.com/office/drawing/2014/main" id="{2E961496-89DC-9F1A-CC3D-EFCFBA04EDF4}"/>
                </a:ext>
              </a:extLst>
            </p:cNvPr>
            <p:cNvCxnSpPr>
              <a:cxnSpLocks noChangeShapeType="1"/>
              <a:stCxn id="137" idx="0"/>
              <a:endCxn id="117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9" name="Group 114">
            <a:extLst>
              <a:ext uri="{FF2B5EF4-FFF2-40B4-BE49-F238E27FC236}">
                <a16:creationId xmlns:a16="http://schemas.microsoft.com/office/drawing/2014/main" id="{14B528F1-FCF6-83B1-E786-D3088E2E62B8}"/>
              </a:ext>
            </a:extLst>
          </p:cNvPr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20" name="AutoShape 115">
              <a:extLst>
                <a:ext uri="{FF2B5EF4-FFF2-40B4-BE49-F238E27FC236}">
                  <a16:creationId xmlns:a16="http://schemas.microsoft.com/office/drawing/2014/main" id="{8D8B2B20-FFAA-32F4-8375-34C86158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21" name="AutoShape 116">
              <a:extLst>
                <a:ext uri="{FF2B5EF4-FFF2-40B4-BE49-F238E27FC236}">
                  <a16:creationId xmlns:a16="http://schemas.microsoft.com/office/drawing/2014/main" id="{F2AE97B8-F4BD-14E0-F0D9-E681FC6C0804}"/>
                </a:ext>
              </a:extLst>
            </p:cNvPr>
            <p:cNvCxnSpPr>
              <a:cxnSpLocks noChangeShapeType="1"/>
              <a:stCxn id="117" idx="0"/>
              <a:endCxn id="120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2" name="Group 117">
            <a:extLst>
              <a:ext uri="{FF2B5EF4-FFF2-40B4-BE49-F238E27FC236}">
                <a16:creationId xmlns:a16="http://schemas.microsoft.com/office/drawing/2014/main" id="{22EFBC0C-12E4-2BF4-2AF9-72E4DF6E255D}"/>
              </a:ext>
            </a:extLst>
          </p:cNvPr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23" name="AutoShape 118">
              <a:extLst>
                <a:ext uri="{FF2B5EF4-FFF2-40B4-BE49-F238E27FC236}">
                  <a16:creationId xmlns:a16="http://schemas.microsoft.com/office/drawing/2014/main" id="{42370979-11C5-1784-0E84-B699AF472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24" name="AutoShape 119">
              <a:extLst>
                <a:ext uri="{FF2B5EF4-FFF2-40B4-BE49-F238E27FC236}">
                  <a16:creationId xmlns:a16="http://schemas.microsoft.com/office/drawing/2014/main" id="{A6805A61-BFB2-F981-3650-9E00BBC73E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5" name="Group 120">
            <a:extLst>
              <a:ext uri="{FF2B5EF4-FFF2-40B4-BE49-F238E27FC236}">
                <a16:creationId xmlns:a16="http://schemas.microsoft.com/office/drawing/2014/main" id="{55777A59-D767-63B3-450D-716D5951FB6E}"/>
              </a:ext>
            </a:extLst>
          </p:cNvPr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26" name="AutoShape 121">
              <a:extLst>
                <a:ext uri="{FF2B5EF4-FFF2-40B4-BE49-F238E27FC236}">
                  <a16:creationId xmlns:a16="http://schemas.microsoft.com/office/drawing/2014/main" id="{622A60C1-6904-B73A-CDAA-2D937E39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27" name="AutoShape 122">
              <a:extLst>
                <a:ext uri="{FF2B5EF4-FFF2-40B4-BE49-F238E27FC236}">
                  <a16:creationId xmlns:a16="http://schemas.microsoft.com/office/drawing/2014/main" id="{54B9A17E-ECA5-FC55-0CEC-C57468C95860}"/>
                </a:ext>
              </a:extLst>
            </p:cNvPr>
            <p:cNvCxnSpPr>
              <a:cxnSpLocks noChangeShapeType="1"/>
              <a:stCxn id="80" idx="1"/>
              <a:endCxn id="126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8" name="Group 123">
            <a:extLst>
              <a:ext uri="{FF2B5EF4-FFF2-40B4-BE49-F238E27FC236}">
                <a16:creationId xmlns:a16="http://schemas.microsoft.com/office/drawing/2014/main" id="{CD920C0F-BD79-9CDD-20D9-8900AC9D674A}"/>
              </a:ext>
            </a:extLst>
          </p:cNvPr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29" name="AutoShape 124">
              <a:extLst>
                <a:ext uri="{FF2B5EF4-FFF2-40B4-BE49-F238E27FC236}">
                  <a16:creationId xmlns:a16="http://schemas.microsoft.com/office/drawing/2014/main" id="{5E35B51F-09B0-C974-AF3F-D6D361BDC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30" name="AutoShape 125">
              <a:extLst>
                <a:ext uri="{FF2B5EF4-FFF2-40B4-BE49-F238E27FC236}">
                  <a16:creationId xmlns:a16="http://schemas.microsoft.com/office/drawing/2014/main" id="{5869D6F6-5219-32CD-B9C7-5A365781358A}"/>
                </a:ext>
              </a:extLst>
            </p:cNvPr>
            <p:cNvCxnSpPr>
              <a:cxnSpLocks noChangeShapeType="1"/>
              <a:endCxn id="129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1" name="Group 126">
            <a:extLst>
              <a:ext uri="{FF2B5EF4-FFF2-40B4-BE49-F238E27FC236}">
                <a16:creationId xmlns:a16="http://schemas.microsoft.com/office/drawing/2014/main" id="{065A1BA8-EF2E-3BBA-ECA0-683A4584165A}"/>
              </a:ext>
            </a:extLst>
          </p:cNvPr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32" name="AutoShape 127">
              <a:extLst>
                <a:ext uri="{FF2B5EF4-FFF2-40B4-BE49-F238E27FC236}">
                  <a16:creationId xmlns:a16="http://schemas.microsoft.com/office/drawing/2014/main" id="{2786B86E-0D1D-408C-4767-24A8B7F92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33" name="AutoShape 128">
              <a:extLst>
                <a:ext uri="{FF2B5EF4-FFF2-40B4-BE49-F238E27FC236}">
                  <a16:creationId xmlns:a16="http://schemas.microsoft.com/office/drawing/2014/main" id="{BAAE5F27-3BB1-D1F1-AB59-B0E0F36712B7}"/>
                </a:ext>
              </a:extLst>
            </p:cNvPr>
            <p:cNvCxnSpPr>
              <a:cxnSpLocks noChangeShapeType="1"/>
              <a:stCxn id="123" idx="7"/>
              <a:endCxn id="132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4" name="Group 129">
            <a:extLst>
              <a:ext uri="{FF2B5EF4-FFF2-40B4-BE49-F238E27FC236}">
                <a16:creationId xmlns:a16="http://schemas.microsoft.com/office/drawing/2014/main" id="{4437090D-79F0-C45D-24FF-3CEB3A0DC5DA}"/>
              </a:ext>
            </a:extLst>
          </p:cNvPr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35" name="AutoShape 130">
              <a:extLst>
                <a:ext uri="{FF2B5EF4-FFF2-40B4-BE49-F238E27FC236}">
                  <a16:creationId xmlns:a16="http://schemas.microsoft.com/office/drawing/2014/main" id="{0BA88361-29F3-7C43-5742-0F2A2A9E8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36" name="AutoShape 131">
              <a:extLst>
                <a:ext uri="{FF2B5EF4-FFF2-40B4-BE49-F238E27FC236}">
                  <a16:creationId xmlns:a16="http://schemas.microsoft.com/office/drawing/2014/main" id="{135E9CB3-A7ED-9D0E-53D5-920F52CEECE4}"/>
                </a:ext>
              </a:extLst>
            </p:cNvPr>
            <p:cNvCxnSpPr>
              <a:cxnSpLocks noChangeShapeType="1"/>
              <a:stCxn id="123" idx="6"/>
              <a:endCxn id="135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37" name="AutoShape 132">
            <a:extLst>
              <a:ext uri="{FF2B5EF4-FFF2-40B4-BE49-F238E27FC236}">
                <a16:creationId xmlns:a16="http://schemas.microsoft.com/office/drawing/2014/main" id="{EDD13B36-B9B3-BCBE-FF85-1815E9CFD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138" name="AutoShape 133">
            <a:extLst>
              <a:ext uri="{FF2B5EF4-FFF2-40B4-BE49-F238E27FC236}">
                <a16:creationId xmlns:a16="http://schemas.microsoft.com/office/drawing/2014/main" id="{1A083582-98B7-D1D0-E98C-B7B8DA660062}"/>
              </a:ext>
            </a:extLst>
          </p:cNvPr>
          <p:cNvCxnSpPr>
            <a:cxnSpLocks noChangeShapeType="1"/>
            <a:stCxn id="135" idx="5"/>
            <a:endCxn id="137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39" name="Group 134">
            <a:extLst>
              <a:ext uri="{FF2B5EF4-FFF2-40B4-BE49-F238E27FC236}">
                <a16:creationId xmlns:a16="http://schemas.microsoft.com/office/drawing/2014/main" id="{7EAB7A91-4A07-B7CF-5B43-E9E678BC897B}"/>
              </a:ext>
            </a:extLst>
          </p:cNvPr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40" name="AutoShape 135">
              <a:extLst>
                <a:ext uri="{FF2B5EF4-FFF2-40B4-BE49-F238E27FC236}">
                  <a16:creationId xmlns:a16="http://schemas.microsoft.com/office/drawing/2014/main" id="{502518FD-E5C5-76AE-66E7-4E3B8761EE50}"/>
                </a:ext>
              </a:extLst>
            </p:cNvPr>
            <p:cNvCxnSpPr>
              <a:cxnSpLocks noChangeShapeType="1"/>
              <a:stCxn id="132" idx="2"/>
              <a:endCxn id="141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41" name="AutoShape 136">
              <a:extLst>
                <a:ext uri="{FF2B5EF4-FFF2-40B4-BE49-F238E27FC236}">
                  <a16:creationId xmlns:a16="http://schemas.microsoft.com/office/drawing/2014/main" id="{4778FD67-EA3F-8B2B-5025-3FBA6EFF4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42" name="Group 137">
            <a:extLst>
              <a:ext uri="{FF2B5EF4-FFF2-40B4-BE49-F238E27FC236}">
                <a16:creationId xmlns:a16="http://schemas.microsoft.com/office/drawing/2014/main" id="{C514C691-35A4-7629-3B13-C070EA1187C6}"/>
              </a:ext>
            </a:extLst>
          </p:cNvPr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43" name="AutoShape 138">
              <a:extLst>
                <a:ext uri="{FF2B5EF4-FFF2-40B4-BE49-F238E27FC236}">
                  <a16:creationId xmlns:a16="http://schemas.microsoft.com/office/drawing/2014/main" id="{86F5D8BE-4B80-4AC2-C1D1-66824E39236F}"/>
                </a:ext>
              </a:extLst>
            </p:cNvPr>
            <p:cNvCxnSpPr>
              <a:cxnSpLocks noChangeShapeType="1"/>
              <a:stCxn id="117" idx="1"/>
              <a:endCxn id="132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44" name="AutoShape 139">
              <a:extLst>
                <a:ext uri="{FF2B5EF4-FFF2-40B4-BE49-F238E27FC236}">
                  <a16:creationId xmlns:a16="http://schemas.microsoft.com/office/drawing/2014/main" id="{AF3C1FA2-5389-4DFD-B3DF-844BBA078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46" name="Oval 141">
            <a:extLst>
              <a:ext uri="{FF2B5EF4-FFF2-40B4-BE49-F238E27FC236}">
                <a16:creationId xmlns:a16="http://schemas.microsoft.com/office/drawing/2014/main" id="{3D1B2DE3-88D6-9358-8784-F069306B2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47" name="Oval 142">
            <a:extLst>
              <a:ext uri="{FF2B5EF4-FFF2-40B4-BE49-F238E27FC236}">
                <a16:creationId xmlns:a16="http://schemas.microsoft.com/office/drawing/2014/main" id="{B6A341A0-208E-AA7C-6CAF-EF20AA016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48" name="Oval 143">
            <a:extLst>
              <a:ext uri="{FF2B5EF4-FFF2-40B4-BE49-F238E27FC236}">
                <a16:creationId xmlns:a16="http://schemas.microsoft.com/office/drawing/2014/main" id="{070F0991-E9D3-3439-7A5C-39B14B2FB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49" name="Oval 144">
            <a:extLst>
              <a:ext uri="{FF2B5EF4-FFF2-40B4-BE49-F238E27FC236}">
                <a16:creationId xmlns:a16="http://schemas.microsoft.com/office/drawing/2014/main" id="{0D831839-68AF-A870-8955-009A8D50A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0" name="Oval 145">
            <a:extLst>
              <a:ext uri="{FF2B5EF4-FFF2-40B4-BE49-F238E27FC236}">
                <a16:creationId xmlns:a16="http://schemas.microsoft.com/office/drawing/2014/main" id="{3FC555B3-444E-183E-E2CB-E7888AF4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1" name="Oval 146">
            <a:extLst>
              <a:ext uri="{FF2B5EF4-FFF2-40B4-BE49-F238E27FC236}">
                <a16:creationId xmlns:a16="http://schemas.microsoft.com/office/drawing/2014/main" id="{431B933A-F54E-ECE0-8C54-90FACAAF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2" name="Oval 147">
            <a:extLst>
              <a:ext uri="{FF2B5EF4-FFF2-40B4-BE49-F238E27FC236}">
                <a16:creationId xmlns:a16="http://schemas.microsoft.com/office/drawing/2014/main" id="{B1BEB8CB-1674-2BAA-32B5-DB1522A77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3" name="Oval 148">
            <a:extLst>
              <a:ext uri="{FF2B5EF4-FFF2-40B4-BE49-F238E27FC236}">
                <a16:creationId xmlns:a16="http://schemas.microsoft.com/office/drawing/2014/main" id="{36015453-F0F0-7F44-1DDE-E0622AEED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4" name="Oval 149">
            <a:extLst>
              <a:ext uri="{FF2B5EF4-FFF2-40B4-BE49-F238E27FC236}">
                <a16:creationId xmlns:a16="http://schemas.microsoft.com/office/drawing/2014/main" id="{64103F19-88E8-FA8B-0A56-FEAA02B18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5" name="Oval 150">
            <a:extLst>
              <a:ext uri="{FF2B5EF4-FFF2-40B4-BE49-F238E27FC236}">
                <a16:creationId xmlns:a16="http://schemas.microsoft.com/office/drawing/2014/main" id="{72749ABB-BCA9-3AD5-E6E1-1216903E7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6" name="Oval 151">
            <a:extLst>
              <a:ext uri="{FF2B5EF4-FFF2-40B4-BE49-F238E27FC236}">
                <a16:creationId xmlns:a16="http://schemas.microsoft.com/office/drawing/2014/main" id="{9AE02597-34F8-2D80-F948-7609BD866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7" name="Oval 152">
            <a:extLst>
              <a:ext uri="{FF2B5EF4-FFF2-40B4-BE49-F238E27FC236}">
                <a16:creationId xmlns:a16="http://schemas.microsoft.com/office/drawing/2014/main" id="{04878DA0-8140-2CE7-9A40-EEA337FF2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8" name="Oval 153">
            <a:extLst>
              <a:ext uri="{FF2B5EF4-FFF2-40B4-BE49-F238E27FC236}">
                <a16:creationId xmlns:a16="http://schemas.microsoft.com/office/drawing/2014/main" id="{BEF99619-596F-DC1D-471E-6D2AC7CA9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9" name="Oval 154">
            <a:extLst>
              <a:ext uri="{FF2B5EF4-FFF2-40B4-BE49-F238E27FC236}">
                <a16:creationId xmlns:a16="http://schemas.microsoft.com/office/drawing/2014/main" id="{327622AE-8C67-F655-3BC3-7548778BF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0" name="Oval 155">
            <a:extLst>
              <a:ext uri="{FF2B5EF4-FFF2-40B4-BE49-F238E27FC236}">
                <a16:creationId xmlns:a16="http://schemas.microsoft.com/office/drawing/2014/main" id="{50D31B65-E644-D495-F215-537FD1293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1" name="Oval 156">
            <a:extLst>
              <a:ext uri="{FF2B5EF4-FFF2-40B4-BE49-F238E27FC236}">
                <a16:creationId xmlns:a16="http://schemas.microsoft.com/office/drawing/2014/main" id="{AE2D38C2-9015-5424-5EB9-B0A68BBCC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2" name="Line 157">
            <a:extLst>
              <a:ext uri="{FF2B5EF4-FFF2-40B4-BE49-F238E27FC236}">
                <a16:creationId xmlns:a16="http://schemas.microsoft.com/office/drawing/2014/main" id="{B27A8328-7B6F-1AE2-8732-F885946B1D6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63" name="Line 158">
            <a:extLst>
              <a:ext uri="{FF2B5EF4-FFF2-40B4-BE49-F238E27FC236}">
                <a16:creationId xmlns:a16="http://schemas.microsoft.com/office/drawing/2014/main" id="{02848391-6941-E8C6-2507-E03BB3B69D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64" name="Line 159">
            <a:extLst>
              <a:ext uri="{FF2B5EF4-FFF2-40B4-BE49-F238E27FC236}">
                <a16:creationId xmlns:a16="http://schemas.microsoft.com/office/drawing/2014/main" id="{1A540CE2-08B4-23A3-41D2-884CC47DCC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65" name="Line 160">
            <a:extLst>
              <a:ext uri="{FF2B5EF4-FFF2-40B4-BE49-F238E27FC236}">
                <a16:creationId xmlns:a16="http://schemas.microsoft.com/office/drawing/2014/main" id="{AD89D55B-A8F0-9F7B-41C5-E02ADC35016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66" name="Line 161">
            <a:extLst>
              <a:ext uri="{FF2B5EF4-FFF2-40B4-BE49-F238E27FC236}">
                <a16:creationId xmlns:a16="http://schemas.microsoft.com/office/drawing/2014/main" id="{A7FF9E9E-B10F-E91E-9DCF-4CC747EBB4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67" name="Line 162">
            <a:extLst>
              <a:ext uri="{FF2B5EF4-FFF2-40B4-BE49-F238E27FC236}">
                <a16:creationId xmlns:a16="http://schemas.microsoft.com/office/drawing/2014/main" id="{7199DE18-4D63-CD4E-8D81-697700B324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68" name="Oval 163">
            <a:extLst>
              <a:ext uri="{FF2B5EF4-FFF2-40B4-BE49-F238E27FC236}">
                <a16:creationId xmlns:a16="http://schemas.microsoft.com/office/drawing/2014/main" id="{A59BDDDC-43E3-12FD-F51A-E86600CA8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9" name="Oval 164">
            <a:extLst>
              <a:ext uri="{FF2B5EF4-FFF2-40B4-BE49-F238E27FC236}">
                <a16:creationId xmlns:a16="http://schemas.microsoft.com/office/drawing/2014/main" id="{F7261383-5B72-AE88-E532-F8F019028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0" name="Oval 165">
            <a:extLst>
              <a:ext uri="{FF2B5EF4-FFF2-40B4-BE49-F238E27FC236}">
                <a16:creationId xmlns:a16="http://schemas.microsoft.com/office/drawing/2014/main" id="{53DCB5FF-2CFC-2410-52FF-97D09C6BB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1" name="Oval 166">
            <a:extLst>
              <a:ext uri="{FF2B5EF4-FFF2-40B4-BE49-F238E27FC236}">
                <a16:creationId xmlns:a16="http://schemas.microsoft.com/office/drawing/2014/main" id="{BCC91F0C-A366-4A6A-A9D4-8897E29BD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2" name="Oval 167">
            <a:extLst>
              <a:ext uri="{FF2B5EF4-FFF2-40B4-BE49-F238E27FC236}">
                <a16:creationId xmlns:a16="http://schemas.microsoft.com/office/drawing/2014/main" id="{77943F58-0251-A27B-4FAA-BF07FF4DB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3" name="Oval 168">
            <a:extLst>
              <a:ext uri="{FF2B5EF4-FFF2-40B4-BE49-F238E27FC236}">
                <a16:creationId xmlns:a16="http://schemas.microsoft.com/office/drawing/2014/main" id="{141F2A4E-F09D-411E-7ED2-5EA85A40F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4" name="Oval 169">
            <a:extLst>
              <a:ext uri="{FF2B5EF4-FFF2-40B4-BE49-F238E27FC236}">
                <a16:creationId xmlns:a16="http://schemas.microsoft.com/office/drawing/2014/main" id="{6CC6965E-CE45-965D-5EA5-13BB4723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5" name="Oval 170">
            <a:extLst>
              <a:ext uri="{FF2B5EF4-FFF2-40B4-BE49-F238E27FC236}">
                <a16:creationId xmlns:a16="http://schemas.microsoft.com/office/drawing/2014/main" id="{BB9CF298-CDC8-03CB-11A3-9B2762D92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6" name="Oval 171">
            <a:extLst>
              <a:ext uri="{FF2B5EF4-FFF2-40B4-BE49-F238E27FC236}">
                <a16:creationId xmlns:a16="http://schemas.microsoft.com/office/drawing/2014/main" id="{DBAD0E3C-657B-EFBF-1A0D-A47EF334B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7" name="Oval 172">
            <a:extLst>
              <a:ext uri="{FF2B5EF4-FFF2-40B4-BE49-F238E27FC236}">
                <a16:creationId xmlns:a16="http://schemas.microsoft.com/office/drawing/2014/main" id="{ED0A7265-3A79-F2EF-34F2-2C6F87688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8" name="Oval 173">
            <a:extLst>
              <a:ext uri="{FF2B5EF4-FFF2-40B4-BE49-F238E27FC236}">
                <a16:creationId xmlns:a16="http://schemas.microsoft.com/office/drawing/2014/main" id="{133AD091-09CC-9D9B-21B4-DE5F903F8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9" name="Oval 174">
            <a:extLst>
              <a:ext uri="{FF2B5EF4-FFF2-40B4-BE49-F238E27FC236}">
                <a16:creationId xmlns:a16="http://schemas.microsoft.com/office/drawing/2014/main" id="{214BB646-E1C5-C86E-B7D8-87E77FDD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0" name="Oval 175">
            <a:extLst>
              <a:ext uri="{FF2B5EF4-FFF2-40B4-BE49-F238E27FC236}">
                <a16:creationId xmlns:a16="http://schemas.microsoft.com/office/drawing/2014/main" id="{767E3364-9CC6-05B7-3F4A-101C69212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1" name="Oval 176">
            <a:extLst>
              <a:ext uri="{FF2B5EF4-FFF2-40B4-BE49-F238E27FC236}">
                <a16:creationId xmlns:a16="http://schemas.microsoft.com/office/drawing/2014/main" id="{63976C49-C2D9-CCD4-B04B-456319DFE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2" name="Oval 177">
            <a:extLst>
              <a:ext uri="{FF2B5EF4-FFF2-40B4-BE49-F238E27FC236}">
                <a16:creationId xmlns:a16="http://schemas.microsoft.com/office/drawing/2014/main" id="{8F5CBA08-D10C-7DFF-270C-B72A7FB52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3" name="Oval 178">
            <a:extLst>
              <a:ext uri="{FF2B5EF4-FFF2-40B4-BE49-F238E27FC236}">
                <a16:creationId xmlns:a16="http://schemas.microsoft.com/office/drawing/2014/main" id="{2EAAD6E7-FEBC-EB9F-87FE-7B6D1DB7E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4" name="Oval 179">
            <a:extLst>
              <a:ext uri="{FF2B5EF4-FFF2-40B4-BE49-F238E27FC236}">
                <a16:creationId xmlns:a16="http://schemas.microsoft.com/office/drawing/2014/main" id="{FDA6061C-B1B0-B8F3-F042-BEED2790C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5" name="Oval 180">
            <a:extLst>
              <a:ext uri="{FF2B5EF4-FFF2-40B4-BE49-F238E27FC236}">
                <a16:creationId xmlns:a16="http://schemas.microsoft.com/office/drawing/2014/main" id="{7829E1C4-C362-FE3F-278D-18E1BFAF1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6" name="Oval 181">
            <a:extLst>
              <a:ext uri="{FF2B5EF4-FFF2-40B4-BE49-F238E27FC236}">
                <a16:creationId xmlns:a16="http://schemas.microsoft.com/office/drawing/2014/main" id="{40B1A6EC-4C56-49D6-B6AE-4E6134624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7" name="Oval 182">
            <a:extLst>
              <a:ext uri="{FF2B5EF4-FFF2-40B4-BE49-F238E27FC236}">
                <a16:creationId xmlns:a16="http://schemas.microsoft.com/office/drawing/2014/main" id="{0A87EA48-1D21-C7E9-94B1-22962F942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8" name="Oval 183">
            <a:extLst>
              <a:ext uri="{FF2B5EF4-FFF2-40B4-BE49-F238E27FC236}">
                <a16:creationId xmlns:a16="http://schemas.microsoft.com/office/drawing/2014/main" id="{E7B8F513-1DCF-C1E7-28D9-9DDA343C7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9" name="Oval 184">
            <a:extLst>
              <a:ext uri="{FF2B5EF4-FFF2-40B4-BE49-F238E27FC236}">
                <a16:creationId xmlns:a16="http://schemas.microsoft.com/office/drawing/2014/main" id="{D41D65B7-A620-60F7-40A2-F67B76B08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0" name="Oval 185">
            <a:extLst>
              <a:ext uri="{FF2B5EF4-FFF2-40B4-BE49-F238E27FC236}">
                <a16:creationId xmlns:a16="http://schemas.microsoft.com/office/drawing/2014/main" id="{BF127564-FE62-DFCF-6C16-354690A0C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1" name="Oval 186">
            <a:extLst>
              <a:ext uri="{FF2B5EF4-FFF2-40B4-BE49-F238E27FC236}">
                <a16:creationId xmlns:a16="http://schemas.microsoft.com/office/drawing/2014/main" id="{705C3C57-4892-5CD9-580C-0CC5F310D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2" name="Group 187">
            <a:extLst>
              <a:ext uri="{FF2B5EF4-FFF2-40B4-BE49-F238E27FC236}">
                <a16:creationId xmlns:a16="http://schemas.microsoft.com/office/drawing/2014/main" id="{41F9EF38-EE16-ED4D-B0DD-CD579CE6775F}"/>
              </a:ext>
            </a:extLst>
          </p:cNvPr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3" name="AutoShape 188">
              <a:extLst>
                <a:ext uri="{FF2B5EF4-FFF2-40B4-BE49-F238E27FC236}">
                  <a16:creationId xmlns:a16="http://schemas.microsoft.com/office/drawing/2014/main" id="{B97D109F-AC4B-ECF5-3D4D-87A19F48A2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4" name="AutoShape 189">
              <a:extLst>
                <a:ext uri="{FF2B5EF4-FFF2-40B4-BE49-F238E27FC236}">
                  <a16:creationId xmlns:a16="http://schemas.microsoft.com/office/drawing/2014/main" id="{EEA8D398-A973-8582-B3E1-67EE19114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5" name="Oval 190">
            <a:extLst>
              <a:ext uri="{FF2B5EF4-FFF2-40B4-BE49-F238E27FC236}">
                <a16:creationId xmlns:a16="http://schemas.microsoft.com/office/drawing/2014/main" id="{BC82883F-10B9-5775-DF88-295AEA0B8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6" name="Oval 191">
            <a:extLst>
              <a:ext uri="{FF2B5EF4-FFF2-40B4-BE49-F238E27FC236}">
                <a16:creationId xmlns:a16="http://schemas.microsoft.com/office/drawing/2014/main" id="{C076F273-D497-FABD-FA12-DEE97B987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7" name="Oval 192">
            <a:extLst>
              <a:ext uri="{FF2B5EF4-FFF2-40B4-BE49-F238E27FC236}">
                <a16:creationId xmlns:a16="http://schemas.microsoft.com/office/drawing/2014/main" id="{3377D5A2-4508-0B34-6225-DB1267EA9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8" name="Oval 193">
            <a:extLst>
              <a:ext uri="{FF2B5EF4-FFF2-40B4-BE49-F238E27FC236}">
                <a16:creationId xmlns:a16="http://schemas.microsoft.com/office/drawing/2014/main" id="{E4205AAF-A169-9174-FF24-F98D30993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76A2BB-81AD-0FA7-7131-BEA520055C2D}"/>
              </a:ext>
            </a:extLst>
          </p:cNvPr>
          <p:cNvCxnSpPr/>
          <p:nvPr/>
        </p:nvCxnSpPr>
        <p:spPr>
          <a:xfrm>
            <a:off x="665956" y="3424889"/>
            <a:ext cx="10860088" cy="0"/>
          </a:xfrm>
          <a:prstGeom prst="line">
            <a:avLst/>
          </a:prstGeom>
          <a:ln w="28575">
            <a:solidFill>
              <a:srgbClr val="80808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138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137" grpId="0" animBg="1"/>
      <p:bldP spid="146" grpId="0" animBg="1"/>
      <p:bldP spid="147" grpId="0" animBg="1"/>
      <p:bldP spid="148" grpId="0" animBg="1"/>
      <p:bldP spid="148" grpId="1" animBg="1"/>
      <p:bldP spid="149" grpId="0" animBg="1"/>
      <p:bldP spid="149" grpId="1" animBg="1"/>
      <p:bldP spid="150" grpId="0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9" grpId="0" animBg="1"/>
      <p:bldP spid="159" grpId="1" animBg="1"/>
      <p:bldP spid="160" grpId="0" animBg="1"/>
      <p:bldP spid="161" grpId="0" animBg="1"/>
      <p:bldP spid="161" grpId="1" animBg="1"/>
      <p:bldP spid="162" grpId="0" animBg="1"/>
      <p:bldP spid="163" grpId="0" animBg="1"/>
      <p:bldP spid="163" grpId="1" animBg="1"/>
      <p:bldP spid="164" grpId="0" animBg="1"/>
      <p:bldP spid="165" grpId="0" animBg="1"/>
      <p:bldP spid="166" grpId="0" animBg="1"/>
      <p:bldP spid="166" grpId="1" animBg="1"/>
      <p:bldP spid="167" grpId="0" animBg="1"/>
      <p:bldP spid="167" grpId="1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5" grpId="0" animBg="1"/>
      <p:bldP spid="196" grpId="0" animBg="1"/>
      <p:bldP spid="197" grpId="0" animBg="1"/>
      <p:bldP spid="19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ویژگی‌های الگوریتم جستجو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ED209-4513-590F-2F1C-E5039994F3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709" y="1426405"/>
            <a:ext cx="7228581" cy="51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1725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ویژگی‌های الگوریتم جستجو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C2D10-661C-1926-360F-C350AE3455CC}"/>
              </a:ext>
            </a:extLst>
          </p:cNvPr>
          <p:cNvSpPr txBox="1"/>
          <p:nvPr/>
        </p:nvSpPr>
        <p:spPr>
          <a:xfrm>
            <a:off x="3089564" y="1579035"/>
            <a:ext cx="8436480" cy="4489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کامل بودن 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complete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): تضمین می‌کند که اگر راه‌حلی وجود داشته باشد آن‌را پیدا کند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بهینه 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optimal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): تضمین می‌کند که مسیر با کمترین هزینه را پیدا کند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پیچیدگی زمانی؟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پیچیدگی فضا؟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کاریکاتور درخت جستجو: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b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ضریب انشعاب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m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حداکثر عمق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راه حل‌ها در اعماق مختلف</a:t>
            </a:r>
          </a:p>
          <a:p>
            <a:pPr algn="r" rtl="1">
              <a:lnSpc>
                <a:spcPct val="150000"/>
              </a:lnSpc>
            </a:pP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تعداد گره‌ها در کل درخت: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●</a:t>
            </a:r>
            <a:endParaRPr lang="fa-IR" sz="1600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30040A-1DF7-F92B-F91F-4EB64C9E4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83" y="5662382"/>
            <a:ext cx="2368269" cy="320588"/>
          </a:xfrm>
          <a:prstGeom prst="rect">
            <a:avLst/>
          </a:prstGeom>
        </p:spPr>
      </p:pic>
      <p:sp>
        <p:nvSpPr>
          <p:cNvPr id="4" name="Freeform 30">
            <a:extLst>
              <a:ext uri="{FF2B5EF4-FFF2-40B4-BE49-F238E27FC236}">
                <a16:creationId xmlns:a16="http://schemas.microsoft.com/office/drawing/2014/main" id="{ECD58709-9496-89DC-7FF3-E0DF7591CDB5}"/>
              </a:ext>
            </a:extLst>
          </p:cNvPr>
          <p:cNvSpPr>
            <a:spLocks/>
          </p:cNvSpPr>
          <p:nvPr/>
        </p:nvSpPr>
        <p:spPr bwMode="auto">
          <a:xfrm>
            <a:off x="1831248" y="3331848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5" name="Oval 31">
            <a:extLst>
              <a:ext uri="{FF2B5EF4-FFF2-40B4-BE49-F238E27FC236}">
                <a16:creationId xmlns:a16="http://schemas.microsoft.com/office/drawing/2014/main" id="{11F64695-A5A7-F678-DE1E-7B33CC7EF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5384" y="326199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6" name="Oval 32">
            <a:extLst>
              <a:ext uri="{FF2B5EF4-FFF2-40B4-BE49-F238E27FC236}">
                <a16:creationId xmlns:a16="http://schemas.microsoft.com/office/drawing/2014/main" id="{F77D5985-CC33-80D4-F361-1FBE6F6B2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3611" y="368744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Oval 33">
            <a:extLst>
              <a:ext uri="{FF2B5EF4-FFF2-40B4-BE49-F238E27FC236}">
                <a16:creationId xmlns:a16="http://schemas.microsoft.com/office/drawing/2014/main" id="{0622CAAC-FEC3-3737-AF34-6FC059827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860" y="367792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1" name="Text Box 34">
            <a:extLst>
              <a:ext uri="{FF2B5EF4-FFF2-40B4-BE49-F238E27FC236}">
                <a16:creationId xmlns:a16="http://schemas.microsoft.com/office/drawing/2014/main" id="{1B98AC7B-037E-FFD2-3530-4CB285241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3787" y="353822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2" name="Freeform 35">
            <a:extLst>
              <a:ext uri="{FF2B5EF4-FFF2-40B4-BE49-F238E27FC236}">
                <a16:creationId xmlns:a16="http://schemas.microsoft.com/office/drawing/2014/main" id="{00196B22-3B58-4974-B7A0-63F9806886A1}"/>
              </a:ext>
            </a:extLst>
          </p:cNvPr>
          <p:cNvSpPr>
            <a:spLocks/>
          </p:cNvSpPr>
          <p:nvPr/>
        </p:nvSpPr>
        <p:spPr bwMode="auto">
          <a:xfrm>
            <a:off x="3066324" y="3492182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" name="Text Box 36">
            <a:extLst>
              <a:ext uri="{FF2B5EF4-FFF2-40B4-BE49-F238E27FC236}">
                <a16:creationId xmlns:a16="http://schemas.microsoft.com/office/drawing/2014/main" id="{FA33E89E-0D23-9D24-6CA1-1857FD393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958" y="329057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4" name="Text Box 37">
            <a:extLst>
              <a:ext uri="{FF2B5EF4-FFF2-40B4-BE49-F238E27FC236}">
                <a16:creationId xmlns:a16="http://schemas.microsoft.com/office/drawing/2014/main" id="{066D1DD7-E6BC-5361-CEF5-6AF2A12BC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122" y="3142933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5" name="Text Box 38">
            <a:extLst>
              <a:ext uri="{FF2B5EF4-FFF2-40B4-BE49-F238E27FC236}">
                <a16:creationId xmlns:a16="http://schemas.microsoft.com/office/drawing/2014/main" id="{F37814A8-74DC-8BC1-2F84-F379D9F1A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711" y="3496944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6" name="Text Box 39">
            <a:extLst>
              <a:ext uri="{FF2B5EF4-FFF2-40B4-BE49-F238E27FC236}">
                <a16:creationId xmlns:a16="http://schemas.microsoft.com/office/drawing/2014/main" id="{1F0F469B-ABAA-56FE-F281-4EAE9BA43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711" y="390810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7" name="Text Box 40">
            <a:extLst>
              <a:ext uri="{FF2B5EF4-FFF2-40B4-BE49-F238E27FC236}">
                <a16:creationId xmlns:a16="http://schemas.microsoft.com/office/drawing/2014/main" id="{E032FBF7-BFBB-E54D-5E6D-C5DFE1EEA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999" y="553370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8" name="Oval 41">
            <a:extLst>
              <a:ext uri="{FF2B5EF4-FFF2-40B4-BE49-F238E27FC236}">
                <a16:creationId xmlns:a16="http://schemas.microsoft.com/office/drawing/2014/main" id="{CF2FED99-0BE6-F580-13DA-A2504A1AC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110" y="580358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9" name="Oval 42">
            <a:extLst>
              <a:ext uri="{FF2B5EF4-FFF2-40B4-BE49-F238E27FC236}">
                <a16:creationId xmlns:a16="http://schemas.microsoft.com/office/drawing/2014/main" id="{B6A5A0FF-B33C-C4DB-6129-3751269E1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7511" y="472725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0" name="AutoShape 45">
            <a:extLst>
              <a:ext uri="{FF2B5EF4-FFF2-40B4-BE49-F238E27FC236}">
                <a16:creationId xmlns:a16="http://schemas.microsoft.com/office/drawing/2014/main" id="{27469FEF-1A20-61C2-668E-6E92510E35A3}"/>
              </a:ext>
            </a:extLst>
          </p:cNvPr>
          <p:cNvSpPr>
            <a:spLocks/>
          </p:cNvSpPr>
          <p:nvPr/>
        </p:nvSpPr>
        <p:spPr bwMode="auto">
          <a:xfrm>
            <a:off x="1399448" y="3082610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Text Box 46">
            <a:extLst>
              <a:ext uri="{FF2B5EF4-FFF2-40B4-BE49-F238E27FC236}">
                <a16:creationId xmlns:a16="http://schemas.microsoft.com/office/drawing/2014/main" id="{805B1F7F-079E-4A34-ED4F-8599CA10A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473" y="429387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  <p:extLst>
      <p:ext uri="{BB962C8B-B14F-4D97-AF65-F5344CB8AC3E}">
        <p14:creationId xmlns:p14="http://schemas.microsoft.com/office/powerpoint/2010/main" val="3904757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/>
      <p:bldP spid="12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ویژگی‌های جستجوی اول عمق </a:t>
            </a:r>
            <a:r>
              <a:rPr lang="en-US" dirty="0"/>
              <a:t>(DFS)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942110" y="1308814"/>
            <a:ext cx="10583934" cy="50475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DFS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چه گره‌هایی را بسط می‌دهد؟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برخی از پیشوند‌های سمت چپ درخت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می‌تواند کل درخت را پیمایش کند (به شرط عمق محدود)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اگر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m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متناهی باشد، جستجو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O(b</a:t>
            </a:r>
            <a:r>
              <a:rPr lang="en-US" sz="1600" baseline="30000" dirty="0">
                <a:latin typeface="Vazir" panose="020B0603030804020204" pitchFamily="34" charset="-78"/>
                <a:cs typeface="Vazir" panose="020B0603030804020204" pitchFamily="34" charset="-78"/>
              </a:rPr>
              <a:t>m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زمان می‌برد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لیست حاشیه چه اندازه فضا اشغال می‌کند؟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فقط گره‌های </a:t>
            </a:r>
            <a:r>
              <a:rPr lang="fa-IR" sz="1600" dirty="0" err="1">
                <a:latin typeface="Vazir" panose="020B0603030804020204" pitchFamily="34" charset="-78"/>
                <a:cs typeface="Vazir" panose="020B0603030804020204" pitchFamily="34" charset="-78"/>
              </a:rPr>
              <a:t>خواهربرادر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(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siblings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) در مسیر ریشه‌ی</a:t>
            </a:r>
            <a:b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درخت را شامل می‌شود، بنابراین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O(bm)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آیا کامل است؟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m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می‌تواند بینهایت باشد، بنابراین فقط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b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 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در صورتی که از دور‌ها جلوگیری کنیم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b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 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(در ادامه بیشتر توضیح داده می‌شود)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آیا بهینه است؟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خیر، بدون در نظر گرفتن عمق یا هزینه، "سمت چپ ترین" راه حل را پیدا می‌کند</a:t>
            </a:r>
          </a:p>
        </p:txBody>
      </p:sp>
      <p:sp>
        <p:nvSpPr>
          <p:cNvPr id="4" name="Freeform 47">
            <a:extLst>
              <a:ext uri="{FF2B5EF4-FFF2-40B4-BE49-F238E27FC236}">
                <a16:creationId xmlns:a16="http://schemas.microsoft.com/office/drawing/2014/main" id="{2CB4A555-7637-329E-9C10-2430E830C2CB}"/>
              </a:ext>
            </a:extLst>
          </p:cNvPr>
          <p:cNvSpPr>
            <a:spLocks/>
          </p:cNvSpPr>
          <p:nvPr/>
        </p:nvSpPr>
        <p:spPr bwMode="auto">
          <a:xfrm>
            <a:off x="1328735" y="2229640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6" name="Group 27">
            <a:extLst>
              <a:ext uri="{FF2B5EF4-FFF2-40B4-BE49-F238E27FC236}">
                <a16:creationId xmlns:a16="http://schemas.microsoft.com/office/drawing/2014/main" id="{B8FE3980-C45F-C9EB-9D93-F86490E55B44}"/>
              </a:ext>
            </a:extLst>
          </p:cNvPr>
          <p:cNvGrpSpPr>
            <a:grpSpLocks/>
          </p:cNvGrpSpPr>
          <p:nvPr/>
        </p:nvGrpSpPr>
        <p:grpSpPr bwMode="auto">
          <a:xfrm>
            <a:off x="0" y="1978818"/>
            <a:ext cx="5867400" cy="2900363"/>
            <a:chOff x="1328738" y="2012950"/>
            <a:chExt cx="5867400" cy="2900363"/>
          </a:xfrm>
        </p:grpSpPr>
        <p:sp>
          <p:nvSpPr>
            <p:cNvPr id="7" name="Freeform 30">
              <a:extLst>
                <a:ext uri="{FF2B5EF4-FFF2-40B4-BE49-F238E27FC236}">
                  <a16:creationId xmlns:a16="http://schemas.microsoft.com/office/drawing/2014/main" id="{33F81066-FF45-CB93-9357-685E03B5C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Oval 31">
              <a:extLst>
                <a:ext uri="{FF2B5EF4-FFF2-40B4-BE49-F238E27FC236}">
                  <a16:creationId xmlns:a16="http://schemas.microsoft.com/office/drawing/2014/main" id="{DF2133F1-7562-AD63-A715-28B255CC4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32">
              <a:extLst>
                <a:ext uri="{FF2B5EF4-FFF2-40B4-BE49-F238E27FC236}">
                  <a16:creationId xmlns:a16="http://schemas.microsoft.com/office/drawing/2014/main" id="{11737545-0502-7750-61AA-C71CA907F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33">
              <a:extLst>
                <a:ext uri="{FF2B5EF4-FFF2-40B4-BE49-F238E27FC236}">
                  <a16:creationId xmlns:a16="http://schemas.microsoft.com/office/drawing/2014/main" id="{49A417CF-A442-1F72-3B8A-F3C1E5AF2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34">
              <a:extLst>
                <a:ext uri="{FF2B5EF4-FFF2-40B4-BE49-F238E27FC236}">
                  <a16:creationId xmlns:a16="http://schemas.microsoft.com/office/drawing/2014/main" id="{CDC6BF62-6877-2B3F-0C90-424B088E9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12" name="Freeform 35">
              <a:extLst>
                <a:ext uri="{FF2B5EF4-FFF2-40B4-BE49-F238E27FC236}">
                  <a16:creationId xmlns:a16="http://schemas.microsoft.com/office/drawing/2014/main" id="{BD34BCF8-87FF-DA66-4424-95918530B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36">
              <a:extLst>
                <a:ext uri="{FF2B5EF4-FFF2-40B4-BE49-F238E27FC236}">
                  <a16:creationId xmlns:a16="http://schemas.microsoft.com/office/drawing/2014/main" id="{BCDD333D-DEF7-3E4C-A845-BF978E05C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15" name="Text Box 37">
              <a:extLst>
                <a:ext uri="{FF2B5EF4-FFF2-40B4-BE49-F238E27FC236}">
                  <a16:creationId xmlns:a16="http://schemas.microsoft.com/office/drawing/2014/main" id="{4951A486-BE66-CD24-9A34-FD779CC9F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16" name="Text Box 38">
              <a:extLst>
                <a:ext uri="{FF2B5EF4-FFF2-40B4-BE49-F238E27FC236}">
                  <a16:creationId xmlns:a16="http://schemas.microsoft.com/office/drawing/2014/main" id="{7E8E106E-2EF5-3C3E-6AC6-0F7A9EBF3E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17" name="Text Box 39">
              <a:extLst>
                <a:ext uri="{FF2B5EF4-FFF2-40B4-BE49-F238E27FC236}">
                  <a16:creationId xmlns:a16="http://schemas.microsoft.com/office/drawing/2014/main" id="{D7103654-099B-0E71-5CF1-636C841E8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18" name="Text Box 40">
              <a:extLst>
                <a:ext uri="{FF2B5EF4-FFF2-40B4-BE49-F238E27FC236}">
                  <a16:creationId xmlns:a16="http://schemas.microsoft.com/office/drawing/2014/main" id="{B302F8CE-430A-30D4-9D00-0F4884F1DB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19" name="Oval 41">
              <a:extLst>
                <a:ext uri="{FF2B5EF4-FFF2-40B4-BE49-F238E27FC236}">
                  <a16:creationId xmlns:a16="http://schemas.microsoft.com/office/drawing/2014/main" id="{07B393BE-3F24-3BAA-6D2B-2FB28DC4D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45">
              <a:extLst>
                <a:ext uri="{FF2B5EF4-FFF2-40B4-BE49-F238E27FC236}">
                  <a16:creationId xmlns:a16="http://schemas.microsoft.com/office/drawing/2014/main" id="{9D2216CC-1FD2-9620-5BB1-1E624546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46">
              <a:extLst>
                <a:ext uri="{FF2B5EF4-FFF2-40B4-BE49-F238E27FC236}">
                  <a16:creationId xmlns:a16="http://schemas.microsoft.com/office/drawing/2014/main" id="{7173E470-FF12-82F0-7F3A-3B6F657DF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22" name="Freeform 47">
            <a:extLst>
              <a:ext uri="{FF2B5EF4-FFF2-40B4-BE49-F238E27FC236}">
                <a16:creationId xmlns:a16="http://schemas.microsoft.com/office/drawing/2014/main" id="{50AA1879-E306-9D85-1750-06D4AB3D2FF6}"/>
              </a:ext>
            </a:extLst>
          </p:cNvPr>
          <p:cNvSpPr>
            <a:spLocks/>
          </p:cNvSpPr>
          <p:nvPr/>
        </p:nvSpPr>
        <p:spPr bwMode="auto">
          <a:xfrm>
            <a:off x="1370013" y="2283534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" name="Freeform 47">
            <a:extLst>
              <a:ext uri="{FF2B5EF4-FFF2-40B4-BE49-F238E27FC236}">
                <a16:creationId xmlns:a16="http://schemas.microsoft.com/office/drawing/2014/main" id="{3C2F0EC3-1C71-E8BD-3071-5C82FB133149}"/>
              </a:ext>
            </a:extLst>
          </p:cNvPr>
          <p:cNvSpPr>
            <a:spLocks/>
          </p:cNvSpPr>
          <p:nvPr/>
        </p:nvSpPr>
        <p:spPr bwMode="auto">
          <a:xfrm>
            <a:off x="1370040" y="2283620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" name="Oval 41">
            <a:extLst>
              <a:ext uri="{FF2B5EF4-FFF2-40B4-BE49-F238E27FC236}">
                <a16:creationId xmlns:a16="http://schemas.microsoft.com/office/drawing/2014/main" id="{6FF148BD-452E-7B8E-3D7D-1B4413165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013" y="3655219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16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 animBg="1"/>
      <p:bldP spid="22" grpId="0" animBg="1"/>
      <p:bldP spid="22" grpId="1" animBg="1"/>
      <p:bldP spid="23" grpId="0" animBg="1"/>
      <p:bldP spid="2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اول سطح </a:t>
            </a:r>
            <a:r>
              <a:rPr lang="en-US" dirty="0"/>
              <a:t>(BFS)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69474-305C-5DCA-C82A-50E730F082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39" y="1289008"/>
            <a:ext cx="7502121" cy="53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533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اول سطح </a:t>
            </a:r>
            <a:r>
              <a:rPr lang="en-US" dirty="0"/>
              <a:t>(BFS)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6DB3F0-7CC5-83AB-BE75-A4C2A0BDC390}"/>
              </a:ext>
            </a:extLst>
          </p:cNvPr>
          <p:cNvCxnSpPr/>
          <p:nvPr/>
        </p:nvCxnSpPr>
        <p:spPr>
          <a:xfrm>
            <a:off x="665956" y="3424889"/>
            <a:ext cx="10860088" cy="0"/>
          </a:xfrm>
          <a:prstGeom prst="line">
            <a:avLst/>
          </a:prstGeom>
          <a:ln w="28575">
            <a:solidFill>
              <a:srgbClr val="80808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C88852-AA84-D434-66EA-E6D22D6990BA}"/>
              </a:ext>
            </a:extLst>
          </p:cNvPr>
          <p:cNvSpPr txBox="1"/>
          <p:nvPr/>
        </p:nvSpPr>
        <p:spPr>
          <a:xfrm>
            <a:off x="8101148" y="1587234"/>
            <a:ext cx="3837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استراتژی:</a:t>
            </a:r>
            <a:endParaRPr lang="fa-IR" sz="1800" dirty="0">
              <a:effectLst/>
              <a:latin typeface="Times New Roman" panose="02020603050405020304" pitchFamily="18" charset="0"/>
              <a:ea typeface="Arial Unicode MS"/>
              <a:cs typeface="Vazir" panose="020B0603030804020204" pitchFamily="34" charset="-78"/>
            </a:endParaRP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ابتدا کم عمق‌ترین گره را بسط دهید</a:t>
            </a: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.</a:t>
            </a:r>
          </a:p>
          <a:p>
            <a:pPr marL="0" marR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پیاده‌سازی</a:t>
            </a:r>
            <a:r>
              <a:rPr lang="en-US" sz="1800" dirty="0">
                <a:effectLst/>
                <a:latin typeface="Vazir" panose="020B0603030804020204" pitchFamily="34" charset="-78"/>
                <a:ea typeface="Arial Unicode MS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Vazir" panose="020B0603030804020204" pitchFamily="34" charset="-78"/>
                <a:ea typeface="Arial Unicode MS"/>
              </a:rPr>
              <a:t>Fringe </a:t>
            </a:r>
            <a:r>
              <a:rPr lang="fa-IR" sz="1800" dirty="0">
                <a:effectLst/>
                <a:latin typeface="Vazir" panose="020B0603030804020204" pitchFamily="34" charset="-78"/>
                <a:ea typeface="Arial Unicode MS"/>
              </a:rPr>
              <a:t> 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یک </a:t>
            </a:r>
            <a:r>
              <a:rPr lang="fa-IR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صف</a:t>
            </a:r>
            <a:r>
              <a:rPr lang="en-US" sz="1800" dirty="0">
                <a:effectLst/>
                <a:latin typeface="Vazir" panose="020B0603030804020204" pitchFamily="34" charset="-78"/>
                <a:ea typeface="Arial Unicode MS"/>
              </a:rPr>
              <a:t> FIFO 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است</a:t>
            </a: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40F735E-A88B-DDE1-9025-37686B519EA9}"/>
              </a:ext>
            </a:extLst>
          </p:cNvPr>
          <p:cNvGrpSpPr>
            <a:grpSpLocks/>
          </p:cNvGrpSpPr>
          <p:nvPr/>
        </p:nvGrpSpPr>
        <p:grpSpPr bwMode="auto">
          <a:xfrm>
            <a:off x="3520898" y="3502409"/>
            <a:ext cx="5486400" cy="3355591"/>
            <a:chOff x="48" y="2332"/>
            <a:chExt cx="3456" cy="2406"/>
          </a:xfrm>
        </p:grpSpPr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E07B6F24-DA0A-50AA-5A28-3244ACA24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A5AC30B4-F289-C00D-CF3B-E45E4349A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E3C13890-BD62-50B4-8A0E-DD61DC063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296E4B60-BAB9-4718-7061-891FDE456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1E5B0D05-89BD-E565-1F23-9FF4D24A69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83C6A132-D9FD-B37E-467B-826F475BB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F0B51154-7026-B37B-3D8B-C520A84A85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6" name="AutoShape 11">
              <a:extLst>
                <a:ext uri="{FF2B5EF4-FFF2-40B4-BE49-F238E27FC236}">
                  <a16:creationId xmlns:a16="http://schemas.microsoft.com/office/drawing/2014/main" id="{263F77BE-F31B-9039-429C-E030AF4EE252}"/>
                </a:ext>
              </a:extLst>
            </p:cNvPr>
            <p:cNvCxnSpPr>
              <a:cxnSpLocks noChangeShapeType="1"/>
              <a:stCxn id="12" idx="2"/>
              <a:endCxn id="1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" name="AutoShape 12">
              <a:extLst>
                <a:ext uri="{FF2B5EF4-FFF2-40B4-BE49-F238E27FC236}">
                  <a16:creationId xmlns:a16="http://schemas.microsoft.com/office/drawing/2014/main" id="{68F5BA0F-2BE3-F479-2EFD-E3EFE0B0E690}"/>
                </a:ext>
              </a:extLst>
            </p:cNvPr>
            <p:cNvCxnSpPr>
              <a:cxnSpLocks noChangeShapeType="1"/>
              <a:stCxn id="12" idx="2"/>
              <a:endCxn id="1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13">
              <a:extLst>
                <a:ext uri="{FF2B5EF4-FFF2-40B4-BE49-F238E27FC236}">
                  <a16:creationId xmlns:a16="http://schemas.microsoft.com/office/drawing/2014/main" id="{240F4966-904E-6269-0C9D-7B4A76E59265}"/>
                </a:ext>
              </a:extLst>
            </p:cNvPr>
            <p:cNvCxnSpPr>
              <a:cxnSpLocks noChangeShapeType="1"/>
              <a:stCxn id="11" idx="2"/>
              <a:endCxn id="1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4">
              <a:extLst>
                <a:ext uri="{FF2B5EF4-FFF2-40B4-BE49-F238E27FC236}">
                  <a16:creationId xmlns:a16="http://schemas.microsoft.com/office/drawing/2014/main" id="{39B4EC9F-9647-7AE6-6312-2FDD797A0B86}"/>
                </a:ext>
              </a:extLst>
            </p:cNvPr>
            <p:cNvCxnSpPr>
              <a:cxnSpLocks noChangeShapeType="1"/>
              <a:stCxn id="15" idx="2"/>
              <a:endCxn id="1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9ED3BD2A-732F-1086-7398-CE64A160B0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47" name="Text Box 16">
                <a:extLst>
                  <a:ext uri="{FF2B5EF4-FFF2-40B4-BE49-F238E27FC236}">
                    <a16:creationId xmlns:a16="http://schemas.microsoft.com/office/drawing/2014/main" id="{AA8B5106-5452-F906-720A-1D74C0B163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48" name="Text Box 17">
                <a:extLst>
                  <a:ext uri="{FF2B5EF4-FFF2-40B4-BE49-F238E27FC236}">
                    <a16:creationId xmlns:a16="http://schemas.microsoft.com/office/drawing/2014/main" id="{F0A56245-2FB1-15F0-FA73-D8E907E4ED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49" name="Text Box 18">
                <a:extLst>
                  <a:ext uri="{FF2B5EF4-FFF2-40B4-BE49-F238E27FC236}">
                    <a16:creationId xmlns:a16="http://schemas.microsoft.com/office/drawing/2014/main" id="{DE699A83-9130-DD47-DBC2-AB842D3D3E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50" name="Text Box 19">
                <a:extLst>
                  <a:ext uri="{FF2B5EF4-FFF2-40B4-BE49-F238E27FC236}">
                    <a16:creationId xmlns:a16="http://schemas.microsoft.com/office/drawing/2014/main" id="{D21505B9-EE3A-D0AD-4F76-E9AEE6EDB3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51" name="Text Box 20">
                <a:extLst>
                  <a:ext uri="{FF2B5EF4-FFF2-40B4-BE49-F238E27FC236}">
                    <a16:creationId xmlns:a16="http://schemas.microsoft.com/office/drawing/2014/main" id="{A1432B4E-4087-B61E-7EAA-64C9B8CC79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52" name="Text Box 21">
                <a:extLst>
                  <a:ext uri="{FF2B5EF4-FFF2-40B4-BE49-F238E27FC236}">
                    <a16:creationId xmlns:a16="http://schemas.microsoft.com/office/drawing/2014/main" id="{17C76656-AB6A-5F67-4F7C-13073B9CD9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3" name="Text Box 22">
                <a:extLst>
                  <a:ext uri="{FF2B5EF4-FFF2-40B4-BE49-F238E27FC236}">
                    <a16:creationId xmlns:a16="http://schemas.microsoft.com/office/drawing/2014/main" id="{67659DB9-BA3E-1FDE-DEC6-292B2FEA9C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4" name="Text Box 23">
                <a:extLst>
                  <a:ext uri="{FF2B5EF4-FFF2-40B4-BE49-F238E27FC236}">
                    <a16:creationId xmlns:a16="http://schemas.microsoft.com/office/drawing/2014/main" id="{AD84DAF4-BD81-70CA-5FF2-C13997F8C2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55" name="Text Box 24">
                <a:extLst>
                  <a:ext uri="{FF2B5EF4-FFF2-40B4-BE49-F238E27FC236}">
                    <a16:creationId xmlns:a16="http://schemas.microsoft.com/office/drawing/2014/main" id="{796CA971-6166-FA08-639D-D21B7B91DC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56" name="Text Box 25">
                <a:extLst>
                  <a:ext uri="{FF2B5EF4-FFF2-40B4-BE49-F238E27FC236}">
                    <a16:creationId xmlns:a16="http://schemas.microsoft.com/office/drawing/2014/main" id="{5D6E5EB8-E1E0-058E-27B5-274902F963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57" name="AutoShape 26">
                <a:extLst>
                  <a:ext uri="{FF2B5EF4-FFF2-40B4-BE49-F238E27FC236}">
                    <a16:creationId xmlns:a16="http://schemas.microsoft.com/office/drawing/2014/main" id="{96DD92B5-C0C6-A6E9-4F98-7F35802F2238}"/>
                  </a:ext>
                </a:extLst>
              </p:cNvPr>
              <p:cNvCxnSpPr>
                <a:cxnSpLocks noChangeShapeType="1"/>
                <a:stCxn id="47" idx="2"/>
                <a:endCxn id="4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8" name="AutoShape 27">
                <a:extLst>
                  <a:ext uri="{FF2B5EF4-FFF2-40B4-BE49-F238E27FC236}">
                    <a16:creationId xmlns:a16="http://schemas.microsoft.com/office/drawing/2014/main" id="{F0DFA784-773A-36A3-A348-F987504A4A6C}"/>
                  </a:ext>
                </a:extLst>
              </p:cNvPr>
              <p:cNvCxnSpPr>
                <a:cxnSpLocks noChangeShapeType="1"/>
                <a:stCxn id="47" idx="2"/>
                <a:endCxn id="5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9" name="AutoShape 28">
                <a:extLst>
                  <a:ext uri="{FF2B5EF4-FFF2-40B4-BE49-F238E27FC236}">
                    <a16:creationId xmlns:a16="http://schemas.microsoft.com/office/drawing/2014/main" id="{59ED9A82-6D35-4462-01E3-993ACB0D5B1E}"/>
                  </a:ext>
                </a:extLst>
              </p:cNvPr>
              <p:cNvCxnSpPr>
                <a:cxnSpLocks noChangeShapeType="1"/>
                <a:stCxn id="49" idx="2"/>
                <a:endCxn id="4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0" name="AutoShape 29">
                <a:extLst>
                  <a:ext uri="{FF2B5EF4-FFF2-40B4-BE49-F238E27FC236}">
                    <a16:creationId xmlns:a16="http://schemas.microsoft.com/office/drawing/2014/main" id="{DD2E7215-CFD5-1716-F30F-8415665A67E2}"/>
                  </a:ext>
                </a:extLst>
              </p:cNvPr>
              <p:cNvCxnSpPr>
                <a:cxnSpLocks noChangeShapeType="1"/>
                <a:stCxn id="49" idx="2"/>
                <a:endCxn id="5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" name="AutoShape 30">
                <a:extLst>
                  <a:ext uri="{FF2B5EF4-FFF2-40B4-BE49-F238E27FC236}">
                    <a16:creationId xmlns:a16="http://schemas.microsoft.com/office/drawing/2014/main" id="{1203BC1D-4ECD-98E9-904D-F91990FEF5DA}"/>
                  </a:ext>
                </a:extLst>
              </p:cNvPr>
              <p:cNvCxnSpPr>
                <a:cxnSpLocks noChangeShapeType="1"/>
                <a:stCxn id="51" idx="2"/>
                <a:endCxn id="5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2" name="AutoShape 31">
                <a:extLst>
                  <a:ext uri="{FF2B5EF4-FFF2-40B4-BE49-F238E27FC236}">
                    <a16:creationId xmlns:a16="http://schemas.microsoft.com/office/drawing/2014/main" id="{20E7861E-14C8-218D-35E5-09860B6B7DF5}"/>
                  </a:ext>
                </a:extLst>
              </p:cNvPr>
              <p:cNvCxnSpPr>
                <a:cxnSpLocks noChangeShapeType="1"/>
                <a:stCxn id="48" idx="2"/>
                <a:endCxn id="5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AutoShape 32">
                <a:extLst>
                  <a:ext uri="{FF2B5EF4-FFF2-40B4-BE49-F238E27FC236}">
                    <a16:creationId xmlns:a16="http://schemas.microsoft.com/office/drawing/2014/main" id="{EFC3F6F3-AB84-34EE-E068-12AF9B408759}"/>
                  </a:ext>
                </a:extLst>
              </p:cNvPr>
              <p:cNvCxnSpPr>
                <a:cxnSpLocks noChangeShapeType="1"/>
                <a:stCxn id="50" idx="2"/>
                <a:endCxn id="5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AutoShape 33">
                <a:extLst>
                  <a:ext uri="{FF2B5EF4-FFF2-40B4-BE49-F238E27FC236}">
                    <a16:creationId xmlns:a16="http://schemas.microsoft.com/office/drawing/2014/main" id="{42001233-332C-B839-96D1-C2F20E24DEE5}"/>
                  </a:ext>
                </a:extLst>
              </p:cNvPr>
              <p:cNvCxnSpPr>
                <a:cxnSpLocks noChangeShapeType="1"/>
                <a:stCxn id="50" idx="2"/>
                <a:endCxn id="5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AutoShape 34">
                <a:extLst>
                  <a:ext uri="{FF2B5EF4-FFF2-40B4-BE49-F238E27FC236}">
                    <a16:creationId xmlns:a16="http://schemas.microsoft.com/office/drawing/2014/main" id="{5CF0D97F-E9D2-3170-2D74-FD24735FC439}"/>
                  </a:ext>
                </a:extLst>
              </p:cNvPr>
              <p:cNvCxnSpPr>
                <a:cxnSpLocks noChangeShapeType="1"/>
                <a:stCxn id="54" idx="2"/>
                <a:endCxn id="5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1" name="Text Box 35">
              <a:extLst>
                <a:ext uri="{FF2B5EF4-FFF2-40B4-BE49-F238E27FC236}">
                  <a16:creationId xmlns:a16="http://schemas.microsoft.com/office/drawing/2014/main" id="{C153CCD0-5E05-FDAC-DC1D-DCDF136B3B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2" name="AutoShape 36">
              <a:extLst>
                <a:ext uri="{FF2B5EF4-FFF2-40B4-BE49-F238E27FC236}">
                  <a16:creationId xmlns:a16="http://schemas.microsoft.com/office/drawing/2014/main" id="{A9E16B9D-048D-1FAC-4CA1-A1A955F3A06B}"/>
                </a:ext>
              </a:extLst>
            </p:cNvPr>
            <p:cNvCxnSpPr>
              <a:cxnSpLocks noChangeShapeType="1"/>
              <a:stCxn id="13" idx="2"/>
              <a:endCxn id="2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3" name="Group 37">
              <a:extLst>
                <a:ext uri="{FF2B5EF4-FFF2-40B4-BE49-F238E27FC236}">
                  <a16:creationId xmlns:a16="http://schemas.microsoft.com/office/drawing/2014/main" id="{7854F90D-3806-E055-CD7E-EF91803177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" name="Text Box 38">
                <a:extLst>
                  <a:ext uri="{FF2B5EF4-FFF2-40B4-BE49-F238E27FC236}">
                    <a16:creationId xmlns:a16="http://schemas.microsoft.com/office/drawing/2014/main" id="{E12484A4-13A8-B17D-0153-83FDDEDAF8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9" name="Text Box 39">
                <a:extLst>
                  <a:ext uri="{FF2B5EF4-FFF2-40B4-BE49-F238E27FC236}">
                    <a16:creationId xmlns:a16="http://schemas.microsoft.com/office/drawing/2014/main" id="{3724DD7E-4F53-E5F8-4CC6-B784347884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30" name="Text Box 40">
                <a:extLst>
                  <a:ext uri="{FF2B5EF4-FFF2-40B4-BE49-F238E27FC236}">
                    <a16:creationId xmlns:a16="http://schemas.microsoft.com/office/drawing/2014/main" id="{6F64F6FB-8688-2A16-F0D4-8349AB994F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31" name="Text Box 41">
                <a:extLst>
                  <a:ext uri="{FF2B5EF4-FFF2-40B4-BE49-F238E27FC236}">
                    <a16:creationId xmlns:a16="http://schemas.microsoft.com/office/drawing/2014/main" id="{D9366CA2-9153-4E20-ADD6-BB2632D0E9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32" name="Text Box 42">
                <a:extLst>
                  <a:ext uri="{FF2B5EF4-FFF2-40B4-BE49-F238E27FC236}">
                    <a16:creationId xmlns:a16="http://schemas.microsoft.com/office/drawing/2014/main" id="{7BA1CE3F-39E6-213F-DE3E-5EC22D803F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33" name="Text Box 43">
                <a:extLst>
                  <a:ext uri="{FF2B5EF4-FFF2-40B4-BE49-F238E27FC236}">
                    <a16:creationId xmlns:a16="http://schemas.microsoft.com/office/drawing/2014/main" id="{0723C352-ECE7-68B3-23AB-DCF56C2B01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4" name="Text Box 44">
                <a:extLst>
                  <a:ext uri="{FF2B5EF4-FFF2-40B4-BE49-F238E27FC236}">
                    <a16:creationId xmlns:a16="http://schemas.microsoft.com/office/drawing/2014/main" id="{2AF12B61-E219-6B5A-0FD4-A95C52B0B6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35" name="Text Box 45">
                <a:extLst>
                  <a:ext uri="{FF2B5EF4-FFF2-40B4-BE49-F238E27FC236}">
                    <a16:creationId xmlns:a16="http://schemas.microsoft.com/office/drawing/2014/main" id="{2F199E3C-ED85-B7D4-A07B-AC563981B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36" name="Text Box 46">
                <a:extLst>
                  <a:ext uri="{FF2B5EF4-FFF2-40B4-BE49-F238E27FC236}">
                    <a16:creationId xmlns:a16="http://schemas.microsoft.com/office/drawing/2014/main" id="{73AFA426-96C0-F7A3-6CBB-E45AB71FE7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37" name="Text Box 47">
                <a:extLst>
                  <a:ext uri="{FF2B5EF4-FFF2-40B4-BE49-F238E27FC236}">
                    <a16:creationId xmlns:a16="http://schemas.microsoft.com/office/drawing/2014/main" id="{512E9AC7-32CD-ACF8-E70D-ADE43CE0C5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38" name="AutoShape 48">
                <a:extLst>
                  <a:ext uri="{FF2B5EF4-FFF2-40B4-BE49-F238E27FC236}">
                    <a16:creationId xmlns:a16="http://schemas.microsoft.com/office/drawing/2014/main" id="{76D702EE-AB1F-6F4D-97AF-B3B135D75931}"/>
                  </a:ext>
                </a:extLst>
              </p:cNvPr>
              <p:cNvCxnSpPr>
                <a:cxnSpLocks noChangeShapeType="1"/>
                <a:stCxn id="28" idx="2"/>
                <a:endCxn id="3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9" name="AutoShape 49">
                <a:extLst>
                  <a:ext uri="{FF2B5EF4-FFF2-40B4-BE49-F238E27FC236}">
                    <a16:creationId xmlns:a16="http://schemas.microsoft.com/office/drawing/2014/main" id="{AA6F4AF6-C8C5-910A-59AF-2FF196B0A498}"/>
                  </a:ext>
                </a:extLst>
              </p:cNvPr>
              <p:cNvCxnSpPr>
                <a:cxnSpLocks noChangeShapeType="1"/>
                <a:stCxn id="28" idx="2"/>
                <a:endCxn id="3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0" name="AutoShape 50">
                <a:extLst>
                  <a:ext uri="{FF2B5EF4-FFF2-40B4-BE49-F238E27FC236}">
                    <a16:creationId xmlns:a16="http://schemas.microsoft.com/office/drawing/2014/main" id="{C099F5E6-5233-7A1C-C1AF-84BDBB75A61A}"/>
                  </a:ext>
                </a:extLst>
              </p:cNvPr>
              <p:cNvCxnSpPr>
                <a:cxnSpLocks noChangeShapeType="1"/>
                <a:stCxn id="30" idx="2"/>
                <a:endCxn id="2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1" name="AutoShape 51">
                <a:extLst>
                  <a:ext uri="{FF2B5EF4-FFF2-40B4-BE49-F238E27FC236}">
                    <a16:creationId xmlns:a16="http://schemas.microsoft.com/office/drawing/2014/main" id="{4B6EC31D-6011-5EFE-27D4-E2EE34407F8A}"/>
                  </a:ext>
                </a:extLst>
              </p:cNvPr>
              <p:cNvCxnSpPr>
                <a:cxnSpLocks noChangeShapeType="1"/>
                <a:stCxn id="30" idx="2"/>
                <a:endCxn id="3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2" name="AutoShape 52">
                <a:extLst>
                  <a:ext uri="{FF2B5EF4-FFF2-40B4-BE49-F238E27FC236}">
                    <a16:creationId xmlns:a16="http://schemas.microsoft.com/office/drawing/2014/main" id="{32B5542D-4CF7-C166-61E2-BE9E568DC132}"/>
                  </a:ext>
                </a:extLst>
              </p:cNvPr>
              <p:cNvCxnSpPr>
                <a:cxnSpLocks noChangeShapeType="1"/>
                <a:stCxn id="32" idx="2"/>
                <a:endCxn id="3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3" name="AutoShape 53">
                <a:extLst>
                  <a:ext uri="{FF2B5EF4-FFF2-40B4-BE49-F238E27FC236}">
                    <a16:creationId xmlns:a16="http://schemas.microsoft.com/office/drawing/2014/main" id="{99D20241-2C0A-668F-D1F9-468AF01F111F}"/>
                  </a:ext>
                </a:extLst>
              </p:cNvPr>
              <p:cNvCxnSpPr>
                <a:cxnSpLocks noChangeShapeType="1"/>
                <a:stCxn id="29" idx="2"/>
                <a:endCxn id="3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4" name="AutoShape 54">
                <a:extLst>
                  <a:ext uri="{FF2B5EF4-FFF2-40B4-BE49-F238E27FC236}">
                    <a16:creationId xmlns:a16="http://schemas.microsoft.com/office/drawing/2014/main" id="{8DE0FE2F-6D12-AB7A-B647-500FE8791E33}"/>
                  </a:ext>
                </a:extLst>
              </p:cNvPr>
              <p:cNvCxnSpPr>
                <a:cxnSpLocks noChangeShapeType="1"/>
                <a:stCxn id="31" idx="2"/>
                <a:endCxn id="3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AutoShape 55">
                <a:extLst>
                  <a:ext uri="{FF2B5EF4-FFF2-40B4-BE49-F238E27FC236}">
                    <a16:creationId xmlns:a16="http://schemas.microsoft.com/office/drawing/2014/main" id="{03F703E0-E0FF-3391-ACD7-30B12789B309}"/>
                  </a:ext>
                </a:extLst>
              </p:cNvPr>
              <p:cNvCxnSpPr>
                <a:cxnSpLocks noChangeShapeType="1"/>
                <a:stCxn id="31" idx="2"/>
                <a:endCxn id="3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56">
                <a:extLst>
                  <a:ext uri="{FF2B5EF4-FFF2-40B4-BE49-F238E27FC236}">
                    <a16:creationId xmlns:a16="http://schemas.microsoft.com/office/drawing/2014/main" id="{C7838178-07B2-92D5-3C16-D50275756DEB}"/>
                  </a:ext>
                </a:extLst>
              </p:cNvPr>
              <p:cNvCxnSpPr>
                <a:cxnSpLocks noChangeShapeType="1"/>
                <a:stCxn id="35" idx="2"/>
                <a:endCxn id="3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4" name="AutoShape 57">
              <a:extLst>
                <a:ext uri="{FF2B5EF4-FFF2-40B4-BE49-F238E27FC236}">
                  <a16:creationId xmlns:a16="http://schemas.microsoft.com/office/drawing/2014/main" id="{9DD82B1A-91E9-8081-791F-4975880BD09D}"/>
                </a:ext>
              </a:extLst>
            </p:cNvPr>
            <p:cNvCxnSpPr>
              <a:cxnSpLocks noChangeShapeType="1"/>
              <a:stCxn id="12" idx="2"/>
              <a:endCxn id="2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58">
              <a:extLst>
                <a:ext uri="{FF2B5EF4-FFF2-40B4-BE49-F238E27FC236}">
                  <a16:creationId xmlns:a16="http://schemas.microsoft.com/office/drawing/2014/main" id="{395B83C8-0648-8F92-59AB-96724851D841}"/>
                </a:ext>
              </a:extLst>
            </p:cNvPr>
            <p:cNvCxnSpPr>
              <a:cxnSpLocks noChangeShapeType="1"/>
              <a:stCxn id="7" idx="2"/>
              <a:endCxn id="1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59">
              <a:extLst>
                <a:ext uri="{FF2B5EF4-FFF2-40B4-BE49-F238E27FC236}">
                  <a16:creationId xmlns:a16="http://schemas.microsoft.com/office/drawing/2014/main" id="{0F65C15F-B6D0-2B89-7F3E-F33F2B1725F5}"/>
                </a:ext>
              </a:extLst>
            </p:cNvPr>
            <p:cNvCxnSpPr>
              <a:cxnSpLocks noChangeShapeType="1"/>
              <a:stCxn id="7" idx="2"/>
              <a:endCxn id="4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AutoShape 60">
              <a:extLst>
                <a:ext uri="{FF2B5EF4-FFF2-40B4-BE49-F238E27FC236}">
                  <a16:creationId xmlns:a16="http://schemas.microsoft.com/office/drawing/2014/main" id="{0F4D62F8-7ED0-98FF-1197-9EA4CF326AFF}"/>
                </a:ext>
              </a:extLst>
            </p:cNvPr>
            <p:cNvCxnSpPr>
              <a:cxnSpLocks noChangeShapeType="1"/>
              <a:stCxn id="7" idx="2"/>
              <a:endCxn id="1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66" name="Group 61">
            <a:extLst>
              <a:ext uri="{FF2B5EF4-FFF2-40B4-BE49-F238E27FC236}">
                <a16:creationId xmlns:a16="http://schemas.microsoft.com/office/drawing/2014/main" id="{B8D67B9D-07CC-4E2D-23A0-161799654B73}"/>
              </a:ext>
            </a:extLst>
          </p:cNvPr>
          <p:cNvGrpSpPr>
            <a:grpSpLocks/>
          </p:cNvGrpSpPr>
          <p:nvPr/>
        </p:nvGrpSpPr>
        <p:grpSpPr bwMode="auto">
          <a:xfrm>
            <a:off x="4890912" y="1362458"/>
            <a:ext cx="3030539" cy="1765300"/>
            <a:chOff x="624" y="1134"/>
            <a:chExt cx="4368" cy="2544"/>
          </a:xfrm>
        </p:grpSpPr>
        <p:sp>
          <p:nvSpPr>
            <p:cNvPr id="67" name="AutoShape 62">
              <a:extLst>
                <a:ext uri="{FF2B5EF4-FFF2-40B4-BE49-F238E27FC236}">
                  <a16:creationId xmlns:a16="http://schemas.microsoft.com/office/drawing/2014/main" id="{BF4AA473-287B-83A3-B16D-157167077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68" name="AutoShape 63">
              <a:extLst>
                <a:ext uri="{FF2B5EF4-FFF2-40B4-BE49-F238E27FC236}">
                  <a16:creationId xmlns:a16="http://schemas.microsoft.com/office/drawing/2014/main" id="{634D103E-8A68-F578-E6DF-2886F942C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69" name="AutoShape 64">
              <a:extLst>
                <a:ext uri="{FF2B5EF4-FFF2-40B4-BE49-F238E27FC236}">
                  <a16:creationId xmlns:a16="http://schemas.microsoft.com/office/drawing/2014/main" id="{1C86BD0A-5DA9-8CF1-FE4C-B0DC60AF1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70" name="AutoShape 65">
              <a:extLst>
                <a:ext uri="{FF2B5EF4-FFF2-40B4-BE49-F238E27FC236}">
                  <a16:creationId xmlns:a16="http://schemas.microsoft.com/office/drawing/2014/main" id="{0A846E4C-CD57-A425-BBED-D44D49632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71" name="AutoShape 66">
              <a:extLst>
                <a:ext uri="{FF2B5EF4-FFF2-40B4-BE49-F238E27FC236}">
                  <a16:creationId xmlns:a16="http://schemas.microsoft.com/office/drawing/2014/main" id="{0F00AAF5-C90E-7287-11EE-2A34CA42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72" name="AutoShape 67">
              <a:extLst>
                <a:ext uri="{FF2B5EF4-FFF2-40B4-BE49-F238E27FC236}">
                  <a16:creationId xmlns:a16="http://schemas.microsoft.com/office/drawing/2014/main" id="{B508AE65-6336-1583-D9EE-D101A68D9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73" name="AutoShape 68">
              <a:extLst>
                <a:ext uri="{FF2B5EF4-FFF2-40B4-BE49-F238E27FC236}">
                  <a16:creationId xmlns:a16="http://schemas.microsoft.com/office/drawing/2014/main" id="{0206BA3E-759D-502A-601C-20861C49C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74" name="AutoShape 69">
              <a:extLst>
                <a:ext uri="{FF2B5EF4-FFF2-40B4-BE49-F238E27FC236}">
                  <a16:creationId xmlns:a16="http://schemas.microsoft.com/office/drawing/2014/main" id="{2B600F0C-276B-FC59-4B13-A020456FF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75" name="AutoShape 70">
              <a:extLst>
                <a:ext uri="{FF2B5EF4-FFF2-40B4-BE49-F238E27FC236}">
                  <a16:creationId xmlns:a16="http://schemas.microsoft.com/office/drawing/2014/main" id="{ABE81362-78E4-D8A0-0B4F-E5C7352BC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76" name="AutoShape 71">
              <a:extLst>
                <a:ext uri="{FF2B5EF4-FFF2-40B4-BE49-F238E27FC236}">
                  <a16:creationId xmlns:a16="http://schemas.microsoft.com/office/drawing/2014/main" id="{A3D0406C-E7B8-3BDE-1EA8-28EA848F7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77" name="AutoShape 72">
              <a:extLst>
                <a:ext uri="{FF2B5EF4-FFF2-40B4-BE49-F238E27FC236}">
                  <a16:creationId xmlns:a16="http://schemas.microsoft.com/office/drawing/2014/main" id="{E517E66C-ED6D-84AE-D13F-298A04068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78" name="AutoShape 73">
              <a:extLst>
                <a:ext uri="{FF2B5EF4-FFF2-40B4-BE49-F238E27FC236}">
                  <a16:creationId xmlns:a16="http://schemas.microsoft.com/office/drawing/2014/main" id="{2E6390B8-5424-C77B-CB71-552624986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79" name="AutoShape 74">
              <a:extLst>
                <a:ext uri="{FF2B5EF4-FFF2-40B4-BE49-F238E27FC236}">
                  <a16:creationId xmlns:a16="http://schemas.microsoft.com/office/drawing/2014/main" id="{C09687A6-C7B9-14B8-794E-D413E7EF3F22}"/>
                </a:ext>
              </a:extLst>
            </p:cNvPr>
            <p:cNvCxnSpPr>
              <a:cxnSpLocks noChangeShapeType="1"/>
              <a:stCxn id="67" idx="5"/>
              <a:endCxn id="71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0" name="AutoShape 75">
              <a:extLst>
                <a:ext uri="{FF2B5EF4-FFF2-40B4-BE49-F238E27FC236}">
                  <a16:creationId xmlns:a16="http://schemas.microsoft.com/office/drawing/2014/main" id="{08915664-4250-47D4-9485-94021BEBA2DD}"/>
                </a:ext>
              </a:extLst>
            </p:cNvPr>
            <p:cNvCxnSpPr>
              <a:cxnSpLocks noChangeShapeType="1"/>
              <a:stCxn id="71" idx="5"/>
              <a:endCxn id="72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1" name="AutoShape 76">
              <a:extLst>
                <a:ext uri="{FF2B5EF4-FFF2-40B4-BE49-F238E27FC236}">
                  <a16:creationId xmlns:a16="http://schemas.microsoft.com/office/drawing/2014/main" id="{C13A6686-4751-68EA-D479-B903F19422D5}"/>
                </a:ext>
              </a:extLst>
            </p:cNvPr>
            <p:cNvCxnSpPr>
              <a:cxnSpLocks noChangeShapeType="1"/>
              <a:stCxn id="75" idx="3"/>
              <a:endCxn id="72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2" name="AutoShape 77">
              <a:extLst>
                <a:ext uri="{FF2B5EF4-FFF2-40B4-BE49-F238E27FC236}">
                  <a16:creationId xmlns:a16="http://schemas.microsoft.com/office/drawing/2014/main" id="{2B69DB4D-C485-E689-6B10-300AE76AF086}"/>
                </a:ext>
              </a:extLst>
            </p:cNvPr>
            <p:cNvCxnSpPr>
              <a:cxnSpLocks noChangeShapeType="1"/>
              <a:stCxn id="75" idx="2"/>
              <a:endCxn id="71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78">
              <a:extLst>
                <a:ext uri="{FF2B5EF4-FFF2-40B4-BE49-F238E27FC236}">
                  <a16:creationId xmlns:a16="http://schemas.microsoft.com/office/drawing/2014/main" id="{D27F71CD-A762-92D0-BDC9-421EF556BCF1}"/>
                </a:ext>
              </a:extLst>
            </p:cNvPr>
            <p:cNvCxnSpPr>
              <a:cxnSpLocks noChangeShapeType="1"/>
              <a:stCxn id="74" idx="4"/>
              <a:endCxn id="75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4" name="AutoShape 79">
              <a:extLst>
                <a:ext uri="{FF2B5EF4-FFF2-40B4-BE49-F238E27FC236}">
                  <a16:creationId xmlns:a16="http://schemas.microsoft.com/office/drawing/2014/main" id="{21921981-5471-42CB-6163-60375A99302D}"/>
                </a:ext>
              </a:extLst>
            </p:cNvPr>
            <p:cNvCxnSpPr>
              <a:cxnSpLocks noChangeShapeType="1"/>
              <a:stCxn id="74" idx="5"/>
              <a:endCxn id="78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5" name="AutoShape 80">
              <a:extLst>
                <a:ext uri="{FF2B5EF4-FFF2-40B4-BE49-F238E27FC236}">
                  <a16:creationId xmlns:a16="http://schemas.microsoft.com/office/drawing/2014/main" id="{12649A2B-02F4-4507-986E-8653F53EE7D9}"/>
                </a:ext>
              </a:extLst>
            </p:cNvPr>
            <p:cNvCxnSpPr>
              <a:cxnSpLocks noChangeShapeType="1"/>
              <a:stCxn id="78" idx="0"/>
              <a:endCxn id="77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6" name="AutoShape 81">
              <a:extLst>
                <a:ext uri="{FF2B5EF4-FFF2-40B4-BE49-F238E27FC236}">
                  <a16:creationId xmlns:a16="http://schemas.microsoft.com/office/drawing/2014/main" id="{53E9B856-80BF-EA56-1D58-5BD551A21231}"/>
                </a:ext>
              </a:extLst>
            </p:cNvPr>
            <p:cNvCxnSpPr>
              <a:cxnSpLocks noChangeShapeType="1"/>
              <a:stCxn id="77" idx="0"/>
              <a:endCxn id="68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7" name="AutoShape 82">
              <a:extLst>
                <a:ext uri="{FF2B5EF4-FFF2-40B4-BE49-F238E27FC236}">
                  <a16:creationId xmlns:a16="http://schemas.microsoft.com/office/drawing/2014/main" id="{C78C0C85-CE11-503C-BC08-A3E394E706B3}"/>
                </a:ext>
              </a:extLst>
            </p:cNvPr>
            <p:cNvCxnSpPr>
              <a:cxnSpLocks noChangeShapeType="1"/>
              <a:stCxn id="67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8" name="AutoShape 83">
              <a:extLst>
                <a:ext uri="{FF2B5EF4-FFF2-40B4-BE49-F238E27FC236}">
                  <a16:creationId xmlns:a16="http://schemas.microsoft.com/office/drawing/2014/main" id="{80F9B55F-53D4-621B-34E1-78387E332675}"/>
                </a:ext>
              </a:extLst>
            </p:cNvPr>
            <p:cNvCxnSpPr>
              <a:cxnSpLocks noChangeShapeType="1"/>
              <a:stCxn id="69" idx="1"/>
              <a:endCxn id="70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9" name="AutoShape 84">
              <a:extLst>
                <a:ext uri="{FF2B5EF4-FFF2-40B4-BE49-F238E27FC236}">
                  <a16:creationId xmlns:a16="http://schemas.microsoft.com/office/drawing/2014/main" id="{15D81DEE-5240-C506-6DA8-A2896E44BAD3}"/>
                </a:ext>
              </a:extLst>
            </p:cNvPr>
            <p:cNvCxnSpPr>
              <a:cxnSpLocks noChangeShapeType="1"/>
              <a:endCxn id="76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AutoShape 85">
              <a:extLst>
                <a:ext uri="{FF2B5EF4-FFF2-40B4-BE49-F238E27FC236}">
                  <a16:creationId xmlns:a16="http://schemas.microsoft.com/office/drawing/2014/main" id="{2908588A-4D82-B819-410D-C700E08757EB}"/>
                </a:ext>
              </a:extLst>
            </p:cNvPr>
            <p:cNvCxnSpPr>
              <a:cxnSpLocks noChangeShapeType="1"/>
              <a:stCxn id="73" idx="2"/>
              <a:endCxn id="76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1" name="AutoShape 86">
              <a:extLst>
                <a:ext uri="{FF2B5EF4-FFF2-40B4-BE49-F238E27FC236}">
                  <a16:creationId xmlns:a16="http://schemas.microsoft.com/office/drawing/2014/main" id="{B7E11FDE-6900-DC11-9F1E-B57605EF1B24}"/>
                </a:ext>
              </a:extLst>
            </p:cNvPr>
            <p:cNvCxnSpPr>
              <a:cxnSpLocks noChangeShapeType="1"/>
              <a:stCxn id="69" idx="7"/>
              <a:endCxn id="73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2" name="AutoShape 87">
              <a:extLst>
                <a:ext uri="{FF2B5EF4-FFF2-40B4-BE49-F238E27FC236}">
                  <a16:creationId xmlns:a16="http://schemas.microsoft.com/office/drawing/2014/main" id="{D93137A8-5B6A-B8F3-9F8B-05AC5D15698A}"/>
                </a:ext>
              </a:extLst>
            </p:cNvPr>
            <p:cNvCxnSpPr>
              <a:cxnSpLocks noChangeShapeType="1"/>
              <a:stCxn id="69" idx="6"/>
              <a:endCxn id="74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3" name="AutoShape 88">
              <a:extLst>
                <a:ext uri="{FF2B5EF4-FFF2-40B4-BE49-F238E27FC236}">
                  <a16:creationId xmlns:a16="http://schemas.microsoft.com/office/drawing/2014/main" id="{D1B1F25D-0881-1BBB-B2FB-DE21712E2F53}"/>
                </a:ext>
              </a:extLst>
            </p:cNvPr>
            <p:cNvCxnSpPr>
              <a:cxnSpLocks noChangeShapeType="1"/>
              <a:stCxn id="77" idx="1"/>
              <a:endCxn id="73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4" name="AutoShape 89">
              <a:extLst>
                <a:ext uri="{FF2B5EF4-FFF2-40B4-BE49-F238E27FC236}">
                  <a16:creationId xmlns:a16="http://schemas.microsoft.com/office/drawing/2014/main" id="{8382C515-1C82-89EC-61BA-177456AD0FD7}"/>
                </a:ext>
              </a:extLst>
            </p:cNvPr>
            <p:cNvCxnSpPr>
              <a:cxnSpLocks noChangeShapeType="1"/>
              <a:stCxn id="67" idx="6"/>
              <a:endCxn id="74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5" name="Group 90">
            <a:extLst>
              <a:ext uri="{FF2B5EF4-FFF2-40B4-BE49-F238E27FC236}">
                <a16:creationId xmlns:a16="http://schemas.microsoft.com/office/drawing/2014/main" id="{9146CE80-3CF8-9CF8-7639-A3C413A2567E}"/>
              </a:ext>
            </a:extLst>
          </p:cNvPr>
          <p:cNvGrpSpPr>
            <a:grpSpLocks/>
          </p:cNvGrpSpPr>
          <p:nvPr/>
        </p:nvGrpSpPr>
        <p:grpSpPr bwMode="auto">
          <a:xfrm>
            <a:off x="1749253" y="3535750"/>
            <a:ext cx="7337425" cy="2325687"/>
            <a:chOff x="132" y="2225"/>
            <a:chExt cx="4622" cy="1465"/>
          </a:xfrm>
        </p:grpSpPr>
        <p:sp>
          <p:nvSpPr>
            <p:cNvPr id="96" name="Rectangle 91">
              <a:extLst>
                <a:ext uri="{FF2B5EF4-FFF2-40B4-BE49-F238E27FC236}">
                  <a16:creationId xmlns:a16="http://schemas.microsoft.com/office/drawing/2014/main" id="{37BB92F1-60FC-8B92-01E2-5252CFBBC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Rectangle 92">
              <a:extLst>
                <a:ext uri="{FF2B5EF4-FFF2-40B4-BE49-F238E27FC236}">
                  <a16:creationId xmlns:a16="http://schemas.microsoft.com/office/drawing/2014/main" id="{9AF08950-2117-74B6-523B-6DE09C399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Rectangle 93">
              <a:extLst>
                <a:ext uri="{FF2B5EF4-FFF2-40B4-BE49-F238E27FC236}">
                  <a16:creationId xmlns:a16="http://schemas.microsoft.com/office/drawing/2014/main" id="{DBFE4CE3-3C92-CD61-FA39-65B22A1C1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94">
              <a:extLst>
                <a:ext uri="{FF2B5EF4-FFF2-40B4-BE49-F238E27FC236}">
                  <a16:creationId xmlns:a16="http://schemas.microsoft.com/office/drawing/2014/main" id="{3CCB746A-86A8-F63D-7E33-480086B75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AutoShape 95">
              <a:extLst>
                <a:ext uri="{FF2B5EF4-FFF2-40B4-BE49-F238E27FC236}">
                  <a16:creationId xmlns:a16="http://schemas.microsoft.com/office/drawing/2014/main" id="{026331A2-1099-7FC0-AEBA-F3EBE79A8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Text Box 96">
              <a:extLst>
                <a:ext uri="{FF2B5EF4-FFF2-40B4-BE49-F238E27FC236}">
                  <a16:creationId xmlns:a16="http://schemas.microsoft.com/office/drawing/2014/main" id="{AC95B6EB-F5BF-387A-58B5-EFBE0F6C3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102" name="Rectangle 97">
              <a:extLst>
                <a:ext uri="{FF2B5EF4-FFF2-40B4-BE49-F238E27FC236}">
                  <a16:creationId xmlns:a16="http://schemas.microsoft.com/office/drawing/2014/main" id="{1D0885DF-3911-75E4-0D84-2891DCEDC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" name="Oval 98">
            <a:extLst>
              <a:ext uri="{FF2B5EF4-FFF2-40B4-BE49-F238E27FC236}">
                <a16:creationId xmlns:a16="http://schemas.microsoft.com/office/drawing/2014/main" id="{FEB7457B-CFD7-FC8F-50C0-A28CBB87D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8738" y="352939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4" name="Oval 99">
            <a:extLst>
              <a:ext uri="{FF2B5EF4-FFF2-40B4-BE49-F238E27FC236}">
                <a16:creationId xmlns:a16="http://schemas.microsoft.com/office/drawing/2014/main" id="{F3F2D8D4-20CE-8B31-AF2C-9EE2FD22A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8738" y="352939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5" name="Oval 100">
            <a:extLst>
              <a:ext uri="{FF2B5EF4-FFF2-40B4-BE49-F238E27FC236}">
                <a16:creationId xmlns:a16="http://schemas.microsoft.com/office/drawing/2014/main" id="{F3E49703-D31C-B559-4737-89414278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9862" y="402469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6" name="Oval 101">
            <a:extLst>
              <a:ext uri="{FF2B5EF4-FFF2-40B4-BE49-F238E27FC236}">
                <a16:creationId xmlns:a16="http://schemas.microsoft.com/office/drawing/2014/main" id="{DDB06528-679F-B7BD-42A0-355788C6F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853" y="3980244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7" name="Oval 102">
            <a:extLst>
              <a:ext uri="{FF2B5EF4-FFF2-40B4-BE49-F238E27FC236}">
                <a16:creationId xmlns:a16="http://schemas.microsoft.com/office/drawing/2014/main" id="{0A8B3ACB-9046-EF8B-958A-6D313186C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1862" y="3994537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8" name="Oval 103">
            <a:extLst>
              <a:ext uri="{FF2B5EF4-FFF2-40B4-BE49-F238E27FC236}">
                <a16:creationId xmlns:a16="http://schemas.microsoft.com/office/drawing/2014/main" id="{9F341265-C4AE-C372-0B60-D0583BA48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635" y="452476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09" name="Oval 104">
            <a:extLst>
              <a:ext uri="{FF2B5EF4-FFF2-40B4-BE49-F238E27FC236}">
                <a16:creationId xmlns:a16="http://schemas.microsoft.com/office/drawing/2014/main" id="{294E2DDF-76B8-3055-D618-0705C7520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329" y="451681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0" name="Oval 105">
            <a:extLst>
              <a:ext uri="{FF2B5EF4-FFF2-40B4-BE49-F238E27FC236}">
                <a16:creationId xmlns:a16="http://schemas.microsoft.com/office/drawing/2014/main" id="{557FA2A8-2845-47F1-5FA6-311DB9C78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462" y="451681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1" name="Oval 106">
            <a:extLst>
              <a:ext uri="{FF2B5EF4-FFF2-40B4-BE49-F238E27FC236}">
                <a16:creationId xmlns:a16="http://schemas.microsoft.com/office/drawing/2014/main" id="{1824BE41-CC40-E6CB-4DBD-569A99BF6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086" y="450888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2" name="Oval 107">
            <a:extLst>
              <a:ext uri="{FF2B5EF4-FFF2-40B4-BE49-F238E27FC236}">
                <a16:creationId xmlns:a16="http://schemas.microsoft.com/office/drawing/2014/main" id="{700EAC73-3E1D-C616-41CF-667624C3F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762" y="450888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3" name="Oval 108">
            <a:extLst>
              <a:ext uri="{FF2B5EF4-FFF2-40B4-BE49-F238E27FC236}">
                <a16:creationId xmlns:a16="http://schemas.microsoft.com/office/drawing/2014/main" id="{A28C7840-51F5-A3BE-20CB-F6D8EE529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279" y="450888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4" name="Oval 109">
            <a:extLst>
              <a:ext uri="{FF2B5EF4-FFF2-40B4-BE49-F238E27FC236}">
                <a16:creationId xmlns:a16="http://schemas.microsoft.com/office/drawing/2014/main" id="{FEF8F041-6054-E5BC-52B2-096DE5812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111" y="505498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5" name="Oval 110">
            <a:extLst>
              <a:ext uri="{FF2B5EF4-FFF2-40B4-BE49-F238E27FC236}">
                <a16:creationId xmlns:a16="http://schemas.microsoft.com/office/drawing/2014/main" id="{270996AA-1D92-6933-B7B1-4AD255B2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9862" y="4023112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6" name="Oval 111">
            <a:extLst>
              <a:ext uri="{FF2B5EF4-FFF2-40B4-BE49-F238E27FC236}">
                <a16:creationId xmlns:a16="http://schemas.microsoft.com/office/drawing/2014/main" id="{B678C6E9-F1AE-2D30-983F-B66844B45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029" y="3981837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7" name="Oval 112">
            <a:extLst>
              <a:ext uri="{FF2B5EF4-FFF2-40B4-BE49-F238E27FC236}">
                <a16:creationId xmlns:a16="http://schemas.microsoft.com/office/drawing/2014/main" id="{B3CEC120-D0A5-946E-CD89-237333A5B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453" y="3999295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8" name="Oval 113">
            <a:extLst>
              <a:ext uri="{FF2B5EF4-FFF2-40B4-BE49-F238E27FC236}">
                <a16:creationId xmlns:a16="http://schemas.microsoft.com/office/drawing/2014/main" id="{FAC7862E-59F7-20AC-EC6D-22D0CD7CA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811" y="4519995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03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ویژگی‌های جستجوی اول سطح </a:t>
            </a:r>
            <a:r>
              <a:rPr lang="en-US" dirty="0"/>
              <a:t>(BFS)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665956" y="1669444"/>
            <a:ext cx="10860088" cy="46782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BFS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چه گره‌هایی را بسط می‌دهد؟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تمام گره‌های بالاتر از سطحی‌ترین راه‌حل را</a:t>
            </a:r>
            <a:b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  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پردازش می‌کند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فرض کنید کم عمق‌ترین راه‌حل در عمق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S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باشد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جستجو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O(b</a:t>
            </a:r>
            <a:r>
              <a:rPr lang="en-US" sz="1600" baseline="30000" dirty="0">
                <a:latin typeface="Vazir" panose="020B0603030804020204" pitchFamily="34" charset="-78"/>
                <a:cs typeface="Vazir" panose="020B0603030804020204" pitchFamily="34" charset="-78"/>
              </a:rPr>
              <a:t>s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زمان می‌برد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لیست حاشیه چه اندازه فضا اشغال می‌کند؟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تقریبا آخرین ردیف در بر می‌گیرد، بنابراین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O(b</a:t>
            </a:r>
            <a:r>
              <a:rPr lang="en-US" sz="1600" baseline="30000" dirty="0">
                <a:latin typeface="Vazir" panose="020B0603030804020204" pitchFamily="34" charset="-78"/>
                <a:cs typeface="Vazir" panose="020B0603030804020204" pitchFamily="34" charset="-78"/>
              </a:rPr>
              <a:t>s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آیا کامل است؟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اگر راه‌حلی وجود داشته باشد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 s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باید محدود</a:t>
            </a:r>
            <a:b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   باشد، بنابراین بله!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آیا بهینه است؟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فقط در صورتی که هزینه‌ها همه 1 باشد (در آینده بیشتر در مورد هزینه‌ها صحبت می‌شود)</a:t>
            </a:r>
          </a:p>
        </p:txBody>
      </p:sp>
      <p:sp>
        <p:nvSpPr>
          <p:cNvPr id="27" name="Freeform 64">
            <a:extLst>
              <a:ext uri="{FF2B5EF4-FFF2-40B4-BE49-F238E27FC236}">
                <a16:creationId xmlns:a16="http://schemas.microsoft.com/office/drawing/2014/main" id="{17BF401C-2847-9E57-B26D-CDA4CCAC3351}"/>
              </a:ext>
            </a:extLst>
          </p:cNvPr>
          <p:cNvSpPr>
            <a:spLocks/>
          </p:cNvSpPr>
          <p:nvPr/>
        </p:nvSpPr>
        <p:spPr bwMode="auto">
          <a:xfrm>
            <a:off x="2735259" y="2440285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9B50F620-CEA8-4ED7-0646-7A50AF9712D7}"/>
              </a:ext>
            </a:extLst>
          </p:cNvPr>
          <p:cNvSpPr>
            <a:spLocks/>
          </p:cNvSpPr>
          <p:nvPr/>
        </p:nvSpPr>
        <p:spPr bwMode="auto">
          <a:xfrm>
            <a:off x="2147886" y="2422824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CC7A54E6-CB63-7F3D-6AF5-E3F0FBC43BDB}"/>
              </a:ext>
            </a:extLst>
          </p:cNvPr>
          <p:cNvSpPr>
            <a:spLocks/>
          </p:cNvSpPr>
          <p:nvPr/>
        </p:nvSpPr>
        <p:spPr bwMode="auto">
          <a:xfrm>
            <a:off x="2285998" y="2440283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F429F59D-08EE-2119-A024-301D845ED88A}"/>
              </a:ext>
            </a:extLst>
          </p:cNvPr>
          <p:cNvSpPr>
            <a:spLocks/>
          </p:cNvSpPr>
          <p:nvPr/>
        </p:nvSpPr>
        <p:spPr bwMode="auto">
          <a:xfrm>
            <a:off x="2514601" y="2440283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1" name="Freeform 38">
            <a:extLst>
              <a:ext uri="{FF2B5EF4-FFF2-40B4-BE49-F238E27FC236}">
                <a16:creationId xmlns:a16="http://schemas.microsoft.com/office/drawing/2014/main" id="{D9CA517D-11B9-550F-854C-2AE401B19545}"/>
              </a:ext>
            </a:extLst>
          </p:cNvPr>
          <p:cNvSpPr>
            <a:spLocks/>
          </p:cNvSpPr>
          <p:nvPr/>
        </p:nvSpPr>
        <p:spPr bwMode="auto">
          <a:xfrm>
            <a:off x="1555752" y="2403769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Oval 39">
            <a:extLst>
              <a:ext uri="{FF2B5EF4-FFF2-40B4-BE49-F238E27FC236}">
                <a16:creationId xmlns:a16="http://schemas.microsoft.com/office/drawing/2014/main" id="{D121D419-17DE-9BA9-DBC4-E59DCF939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888" y="233392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3" name="Oval 40">
            <a:extLst>
              <a:ext uri="{FF2B5EF4-FFF2-40B4-BE49-F238E27FC236}">
                <a16:creationId xmlns:a16="http://schemas.microsoft.com/office/drawing/2014/main" id="{EC539C04-918E-AE61-A775-BECD4531C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112" y="275937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4" name="Oval 41">
            <a:extLst>
              <a:ext uri="{FF2B5EF4-FFF2-40B4-BE49-F238E27FC236}">
                <a16:creationId xmlns:a16="http://schemas.microsoft.com/office/drawing/2014/main" id="{2FB3E593-6527-98DB-B979-A9147ECA1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4361" y="274984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5" name="Text Box 42">
            <a:extLst>
              <a:ext uri="{FF2B5EF4-FFF2-40B4-BE49-F238E27FC236}">
                <a16:creationId xmlns:a16="http://schemas.microsoft.com/office/drawing/2014/main" id="{A9C57942-F65D-14D6-FD25-2D401F269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289" y="2610148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36" name="Freeform 43">
            <a:extLst>
              <a:ext uri="{FF2B5EF4-FFF2-40B4-BE49-F238E27FC236}">
                <a16:creationId xmlns:a16="http://schemas.microsoft.com/office/drawing/2014/main" id="{3EACD5B8-9897-E4D5-818A-1F0E43188C67}"/>
              </a:ext>
            </a:extLst>
          </p:cNvPr>
          <p:cNvSpPr>
            <a:spLocks/>
          </p:cNvSpPr>
          <p:nvPr/>
        </p:nvSpPr>
        <p:spPr bwMode="auto">
          <a:xfrm>
            <a:off x="2790824" y="2564109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Text Box 44">
            <a:extLst>
              <a:ext uri="{FF2B5EF4-FFF2-40B4-BE49-F238E27FC236}">
                <a16:creationId xmlns:a16="http://schemas.microsoft.com/office/drawing/2014/main" id="{FE360C81-4796-F73A-C268-6281E3C2B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2462" y="2362496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38" name="Text Box 45">
            <a:extLst>
              <a:ext uri="{FF2B5EF4-FFF2-40B4-BE49-F238E27FC236}">
                <a16:creationId xmlns:a16="http://schemas.microsoft.com/office/drawing/2014/main" id="{F8749243-E5A9-2E76-E68A-2A5603227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26" y="2214860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39" name="Text Box 46">
            <a:extLst>
              <a:ext uri="{FF2B5EF4-FFF2-40B4-BE49-F238E27FC236}">
                <a16:creationId xmlns:a16="http://schemas.microsoft.com/office/drawing/2014/main" id="{CF6193A5-89E2-6E64-29BA-1EEC3F38F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1212" y="2568869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40" name="Text Box 47">
            <a:extLst>
              <a:ext uri="{FF2B5EF4-FFF2-40B4-BE49-F238E27FC236}">
                <a16:creationId xmlns:a16="http://schemas.microsoft.com/office/drawing/2014/main" id="{085047AC-F5E8-33D2-F931-9870F0565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1212" y="2980031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41" name="Text Box 48">
            <a:extLst>
              <a:ext uri="{FF2B5EF4-FFF2-40B4-BE49-F238E27FC236}">
                <a16:creationId xmlns:a16="http://schemas.microsoft.com/office/drawing/2014/main" id="{93E50155-E742-7FED-8F88-521199131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0" y="4605633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C30E7356-8DEF-B88D-9A8C-0722AC0BD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499" y="487551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43" name="Oval 50">
            <a:extLst>
              <a:ext uri="{FF2B5EF4-FFF2-40B4-BE49-F238E27FC236}">
                <a16:creationId xmlns:a16="http://schemas.microsoft.com/office/drawing/2014/main" id="{F080BC94-EB75-3429-1A29-940994079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2012" y="3799183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44" name="Oval 51">
            <a:extLst>
              <a:ext uri="{FF2B5EF4-FFF2-40B4-BE49-F238E27FC236}">
                <a16:creationId xmlns:a16="http://schemas.microsoft.com/office/drawing/2014/main" id="{EA92D419-4A1F-CD60-6CD9-988CAE6AA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2585" y="4354810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45" name="AutoShape 55">
            <a:extLst>
              <a:ext uri="{FF2B5EF4-FFF2-40B4-BE49-F238E27FC236}">
                <a16:creationId xmlns:a16="http://schemas.microsoft.com/office/drawing/2014/main" id="{0B57246F-EA92-A46D-1518-52AE0166ECCB}"/>
              </a:ext>
            </a:extLst>
          </p:cNvPr>
          <p:cNvSpPr>
            <a:spLocks/>
          </p:cNvSpPr>
          <p:nvPr/>
        </p:nvSpPr>
        <p:spPr bwMode="auto">
          <a:xfrm>
            <a:off x="1123947" y="2154536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46" name="Text Box 56">
            <a:extLst>
              <a:ext uri="{FF2B5EF4-FFF2-40B4-BE49-F238E27FC236}">
                <a16:creationId xmlns:a16="http://schemas.microsoft.com/office/drawing/2014/main" id="{2BA3DCF7-3E99-D505-94BE-3E68E4C48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1" y="2794296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47" name="Text Box 61">
            <a:extLst>
              <a:ext uri="{FF2B5EF4-FFF2-40B4-BE49-F238E27FC236}">
                <a16:creationId xmlns:a16="http://schemas.microsoft.com/office/drawing/2014/main" id="{A8125EDD-8F4C-A850-ABE6-982E58E2F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0" y="3581696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  <p:extLst>
      <p:ext uri="{BB962C8B-B14F-4D97-AF65-F5344CB8AC3E}">
        <p14:creationId xmlns:p14="http://schemas.microsoft.com/office/powerpoint/2010/main" val="515239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0" grpId="1" animBg="1"/>
      <p:bldP spid="45" grpId="0" animBg="1"/>
      <p:bldP spid="46" grpId="0"/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تقابل </a:t>
            </a:r>
            <a:r>
              <a:rPr lang="en-US" dirty="0"/>
              <a:t>DFS</a:t>
            </a:r>
            <a:r>
              <a:rPr lang="fa-IR" dirty="0"/>
              <a:t> و </a:t>
            </a:r>
            <a:r>
              <a:rPr lang="en-US" dirty="0"/>
              <a:t>BFS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08334-AB55-41DD-CD70-D590BDFD0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809" y="2112579"/>
            <a:ext cx="4696991" cy="3321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CAF34-D1D3-8D67-8C3A-9ED3690CD8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99" y="2112579"/>
            <a:ext cx="4696991" cy="33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1240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</a:t>
            </a:r>
            <a:r>
              <a:rPr lang="en-US" dirty="0"/>
              <a:t>)Demo Maze Water DFS/BFS</a:t>
            </a:r>
            <a:r>
              <a:rPr lang="fa-IR" dirty="0"/>
              <a:t>قسمت اول)</a:t>
            </a:r>
            <a:endParaRPr lang="en-US" dirty="0"/>
          </a:p>
        </p:txBody>
      </p:sp>
      <p:pic>
        <p:nvPicPr>
          <p:cNvPr id="4" name="MazeWater-BFS.mp4">
            <a:hlinkClick r:id="" action="ppaction://media"/>
            <a:extLst>
              <a:ext uri="{FF2B5EF4-FFF2-40B4-BE49-F238E27FC236}">
                <a16:creationId xmlns:a16="http://schemas.microsoft.com/office/drawing/2014/main" id="{50D16A6B-44D5-0B88-E15D-74B24581A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66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</a:t>
            </a:r>
            <a:r>
              <a:rPr lang="en-US" dirty="0"/>
              <a:t>)Demo Maze Water DFS/BFS</a:t>
            </a:r>
            <a:r>
              <a:rPr lang="fa-IR" dirty="0"/>
              <a:t>قسمت دوم)</a:t>
            </a:r>
            <a:endParaRPr lang="en-US" dirty="0"/>
          </a:p>
        </p:txBody>
      </p:sp>
      <p:pic>
        <p:nvPicPr>
          <p:cNvPr id="4" name="MazeWater-DFS.mp4">
            <a:hlinkClick r:id="" action="ppaction://media"/>
            <a:extLst>
              <a:ext uri="{FF2B5EF4-FFF2-40B4-BE49-F238E27FC236}">
                <a16:creationId xmlns:a16="http://schemas.microsoft.com/office/drawing/2014/main" id="{E54B0351-9024-4640-0F22-1D4E6EB06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30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b="1" dirty="0"/>
              <a:t>عامل‌های واکنشی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1517" y="1878574"/>
            <a:ext cx="7474527" cy="310084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عامل‌های واکنشی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انتخاب عمل بر اساس ادراک فعلی (و شاید حافظه)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ممکن است حافظه داشته و یا مدلی از وضعیت فعلی جهان را نگهداری کند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عواقب آتی اقداماتش را در نظر نمی‌گیرد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در نظر می‌گیرد که جهان چگونه</a:t>
            </a:r>
            <a:r>
              <a:rPr lang="fa-IR" sz="1600" dirty="0">
                <a:ln>
                  <a:noFill/>
                </a:ln>
                <a:solidFill>
                  <a:srgbClr val="FF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«هست»</a:t>
            </a:r>
          </a:p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آیا یک عامل واکنشی می‌تواند عقلانی (منطقی) باشد؟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6FD5E-DE0F-1E7A-CB8E-421B2253C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3388793"/>
            <a:ext cx="4721226" cy="3332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3260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آزمونک: تقابل </a:t>
            </a:r>
            <a:r>
              <a:rPr lang="en-US" dirty="0"/>
              <a:t>DFS</a:t>
            </a:r>
            <a:r>
              <a:rPr lang="fa-IR" dirty="0"/>
              <a:t> و </a:t>
            </a:r>
            <a:r>
              <a:rPr lang="en-US" dirty="0"/>
              <a:t>BFS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665956" y="1328950"/>
            <a:ext cx="1086008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ct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چه زمانی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BFS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بهتر از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DFS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عمل می‌کند؟</a:t>
            </a:r>
          </a:p>
          <a:p>
            <a:pPr marL="285750" marR="0" indent="-285750" algn="ct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چه زمانی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DFS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بهتر از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BFS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عمل می‌کند؟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08334-AB55-41DD-CD70-D590BDFD0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809" y="2932386"/>
            <a:ext cx="4696991" cy="3321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CAF34-D1D3-8D67-8C3A-9ED3690CD8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99" y="2932386"/>
            <a:ext cx="4696991" cy="33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0304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عمیق‌سازی تکرارشونده (</a:t>
            </a:r>
            <a:r>
              <a:rPr lang="en-US" dirty="0"/>
              <a:t>(iterative deepening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665956" y="1884888"/>
            <a:ext cx="10860088" cy="36009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ایده: مزیت فضای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DFS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ar-SA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را با مزایای زمان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/ </a:t>
            </a:r>
            <a:r>
              <a:rPr lang="ar-SA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راه حل کم عمق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BFS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همزمان </a:t>
            </a:r>
            <a:r>
              <a:rPr lang="ar-SA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داشته باشیم</a:t>
            </a:r>
            <a:endParaRPr lang="fa-IR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یک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DFS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با محدودیت عمق 1 اجرا کنید. اگر راه‌حلی وجود نداشت… </a:t>
            </a: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یک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DFS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با محدودیت عمق 2 اجرا کنید. اگر راه‌حلی وجود نداشت… </a:t>
            </a:r>
            <a:endParaRPr lang="fa-IR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یک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DFS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با محدودیت عمق 3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و ...</a:t>
            </a:r>
          </a:p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آیا این کار بیهوده تکراری نیست؟</a:t>
            </a:r>
            <a:endParaRPr lang="fa-IR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به طور کلی بیشتر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ین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کار در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جستجوی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پایین‌ترین سطح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اتفاق می‌افتد، </a:t>
            </a:r>
            <a:b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</a:b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                    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بنابراین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خیلی</a:t>
            </a:r>
            <a:r>
              <a:rPr lang="ar-SA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بد نیست!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3149D247-6F70-A580-6B6D-4ACD0E5FBC37}"/>
              </a:ext>
            </a:extLst>
          </p:cNvPr>
          <p:cNvSpPr>
            <a:spLocks/>
          </p:cNvSpPr>
          <p:nvPr/>
        </p:nvSpPr>
        <p:spPr bwMode="auto">
          <a:xfrm>
            <a:off x="1642264" y="274358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D6BF34EE-76E5-8794-9EE7-41B5187DE060}"/>
              </a:ext>
            </a:extLst>
          </p:cNvPr>
          <p:cNvSpPr>
            <a:spLocks/>
          </p:cNvSpPr>
          <p:nvPr/>
        </p:nvSpPr>
        <p:spPr bwMode="auto">
          <a:xfrm>
            <a:off x="1258089" y="274358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FBF22D1-4ACE-634D-D30D-F8BEE1C87478}"/>
              </a:ext>
            </a:extLst>
          </p:cNvPr>
          <p:cNvSpPr>
            <a:spLocks/>
          </p:cNvSpPr>
          <p:nvPr/>
        </p:nvSpPr>
        <p:spPr bwMode="auto">
          <a:xfrm>
            <a:off x="1462883" y="274993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9" name="Freeform 55">
            <a:extLst>
              <a:ext uri="{FF2B5EF4-FFF2-40B4-BE49-F238E27FC236}">
                <a16:creationId xmlns:a16="http://schemas.microsoft.com/office/drawing/2014/main" id="{AE5FB544-41CF-DB34-58D2-42AFC7BBBAED}"/>
              </a:ext>
            </a:extLst>
          </p:cNvPr>
          <p:cNvSpPr>
            <a:spLocks/>
          </p:cNvSpPr>
          <p:nvPr/>
        </p:nvSpPr>
        <p:spPr bwMode="auto">
          <a:xfrm>
            <a:off x="665956" y="272453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0" name="Oval 56">
            <a:extLst>
              <a:ext uri="{FF2B5EF4-FFF2-40B4-BE49-F238E27FC236}">
                <a16:creationId xmlns:a16="http://schemas.microsoft.com/office/drawing/2014/main" id="{69DB3794-D768-4554-41A5-92B5A2ECB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092" y="265468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" name="Oval 57">
            <a:extLst>
              <a:ext uri="{FF2B5EF4-FFF2-40B4-BE49-F238E27FC236}">
                <a16:creationId xmlns:a16="http://schemas.microsoft.com/office/drawing/2014/main" id="{7A75C98F-0788-913D-BF3C-85C9E1B6B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316" y="308013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" name="Oval 58">
            <a:extLst>
              <a:ext uri="{FF2B5EF4-FFF2-40B4-BE49-F238E27FC236}">
                <a16:creationId xmlns:a16="http://schemas.microsoft.com/office/drawing/2014/main" id="{0EDCFE53-0EAB-2459-8404-3CD2BE3A8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4564" y="307060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" name="Text Box 59">
            <a:extLst>
              <a:ext uri="{FF2B5EF4-FFF2-40B4-BE49-F238E27FC236}">
                <a16:creationId xmlns:a16="http://schemas.microsoft.com/office/drawing/2014/main" id="{D4FD2075-CE94-2D57-930B-6E942E44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494" y="293091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4" name="Freeform 60">
            <a:extLst>
              <a:ext uri="{FF2B5EF4-FFF2-40B4-BE49-F238E27FC236}">
                <a16:creationId xmlns:a16="http://schemas.microsoft.com/office/drawing/2014/main" id="{A16B37B7-3E38-099D-D638-64974CD73156}"/>
              </a:ext>
            </a:extLst>
          </p:cNvPr>
          <p:cNvSpPr>
            <a:spLocks/>
          </p:cNvSpPr>
          <p:nvPr/>
        </p:nvSpPr>
        <p:spPr bwMode="auto">
          <a:xfrm>
            <a:off x="1901028" y="288487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5" name="Text Box 61">
            <a:extLst>
              <a:ext uri="{FF2B5EF4-FFF2-40B4-BE49-F238E27FC236}">
                <a16:creationId xmlns:a16="http://schemas.microsoft.com/office/drawing/2014/main" id="{156A65C7-6913-0221-9320-B19A14B93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2666" y="268325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6" name="Oval 62">
            <a:extLst>
              <a:ext uri="{FF2B5EF4-FFF2-40B4-BE49-F238E27FC236}">
                <a16:creationId xmlns:a16="http://schemas.microsoft.com/office/drawing/2014/main" id="{AD23A511-2D54-F859-8D35-B8DA60C7D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16" y="411994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" name="Freeform 64">
            <a:extLst>
              <a:ext uri="{FF2B5EF4-FFF2-40B4-BE49-F238E27FC236}">
                <a16:creationId xmlns:a16="http://schemas.microsoft.com/office/drawing/2014/main" id="{3B587C2C-B43D-7F42-91FB-A8CDB6E22336}"/>
              </a:ext>
            </a:extLst>
          </p:cNvPr>
          <p:cNvSpPr>
            <a:spLocks/>
          </p:cNvSpPr>
          <p:nvPr/>
        </p:nvSpPr>
        <p:spPr bwMode="auto">
          <a:xfrm>
            <a:off x="1864519" y="274993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95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حساس به هزینه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665956" y="4837559"/>
            <a:ext cx="10860088" cy="11310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algn="ct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BFS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کوتاه ترین مسیر را از نظر تعداد اعمال پیدا می‌کند.</a:t>
            </a:r>
          </a:p>
          <a:p>
            <a:pPr marL="0" marR="0" algn="ct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کمترین هزینه را پیدا نمی‌کند. اکنون الگوریتم مشابهی را پوشش می‌دهیم که مسیر کم هزینه را پیدا می‌کند.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D0C532-3756-AB48-5BD6-98637E303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55" y="1262285"/>
            <a:ext cx="6371491" cy="3609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066B2A-9346-1488-F82B-18B4E648DCAD}"/>
              </a:ext>
            </a:extLst>
          </p:cNvPr>
          <p:cNvSpPr txBox="1"/>
          <p:nvPr/>
        </p:nvSpPr>
        <p:spPr>
          <a:xfrm>
            <a:off x="3005959" y="6169580"/>
            <a:ext cx="6180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800" dirty="0">
                <a:solidFill>
                  <a:srgbClr val="00B050"/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چگونه؟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26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هزینه یکنواخت (</a:t>
            </a:r>
            <a:r>
              <a:rPr lang="en-US" dirty="0"/>
              <a:t>UCS</a:t>
            </a:r>
            <a:r>
              <a:rPr lang="fa-IR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F2FB0-A364-B15D-E883-9DCEDFCD7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43" y="1293091"/>
            <a:ext cx="7411114" cy="52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020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هزینه یکنواخت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6DB3F0-7CC5-83AB-BE75-A4C2A0BDC390}"/>
              </a:ext>
            </a:extLst>
          </p:cNvPr>
          <p:cNvCxnSpPr/>
          <p:nvPr/>
        </p:nvCxnSpPr>
        <p:spPr>
          <a:xfrm>
            <a:off x="665956" y="3429000"/>
            <a:ext cx="10860088" cy="0"/>
          </a:xfrm>
          <a:prstGeom prst="line">
            <a:avLst/>
          </a:prstGeom>
          <a:ln w="28575">
            <a:solidFill>
              <a:srgbClr val="80808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C88852-AA84-D434-66EA-E6D22D6990BA}"/>
              </a:ext>
            </a:extLst>
          </p:cNvPr>
          <p:cNvSpPr txBox="1"/>
          <p:nvPr/>
        </p:nvSpPr>
        <p:spPr>
          <a:xfrm>
            <a:off x="7310312" y="1506636"/>
            <a:ext cx="4428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استراتژی:</a:t>
            </a:r>
            <a:endParaRPr lang="fa-IR" sz="1800" dirty="0">
              <a:effectLst/>
              <a:latin typeface="Times New Roman" panose="02020603050405020304" pitchFamily="18" charset="0"/>
              <a:ea typeface="Arial Unicode MS"/>
              <a:cs typeface="Vazir" panose="020B0603030804020204" pitchFamily="34" charset="-78"/>
            </a:endParaRP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ابتدا ارزان‌ترین گره را </a:t>
            </a:r>
            <a:r>
              <a:rPr lang="fa-IR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بسط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دهید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  <a:cs typeface="Vazir" panose="020B0603030804020204" pitchFamily="34" charset="-78"/>
            </a:endParaRPr>
          </a:p>
          <a:p>
            <a:pPr marL="0" marR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پیاده‌سازی</a:t>
            </a:r>
            <a:r>
              <a:rPr lang="en-US" sz="1800" dirty="0">
                <a:effectLst/>
                <a:latin typeface="Vazir" panose="020B0603030804020204" pitchFamily="34" charset="-78"/>
                <a:ea typeface="Arial Unicode MS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fa-IR" sz="1800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 صف اولویت است (اولویت: هزینه تجمعی)</a:t>
            </a:r>
            <a:endParaRPr lang="en-US" sz="1800" dirty="0"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8383B853-CE90-8E16-2D20-86B67CAD93FF}"/>
              </a:ext>
            </a:extLst>
          </p:cNvPr>
          <p:cNvGrpSpPr>
            <a:grpSpLocks/>
          </p:cNvGrpSpPr>
          <p:nvPr/>
        </p:nvGrpSpPr>
        <p:grpSpPr bwMode="auto">
          <a:xfrm>
            <a:off x="2817548" y="3556917"/>
            <a:ext cx="6716713" cy="3349625"/>
            <a:chOff x="657" y="2180"/>
            <a:chExt cx="4231" cy="2110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4E16FA4B-B101-2AEB-23E9-147E82003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6FE0FF1B-459F-390F-5FAC-2500F5400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62BFD22-056E-8C27-6640-EB186601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AA66C25-306F-4618-F209-62CED202E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D6526-8F98-8150-4152-4A441C57D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5E3613DF-486F-ACF2-9F9B-5702D68CE9D8}"/>
              </a:ext>
            </a:extLst>
          </p:cNvPr>
          <p:cNvGrpSpPr>
            <a:grpSpLocks/>
          </p:cNvGrpSpPr>
          <p:nvPr/>
        </p:nvGrpSpPr>
        <p:grpSpPr bwMode="auto">
          <a:xfrm>
            <a:off x="3603356" y="3529924"/>
            <a:ext cx="5486400" cy="3355591"/>
            <a:chOff x="48" y="2332"/>
            <a:chExt cx="3456" cy="2406"/>
          </a:xfrm>
        </p:grpSpPr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28599AA5-4171-139E-D919-1D62383B9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451E7D7E-D81B-F796-4AA8-EA3302884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AFAE9928-4B1E-2524-2118-091C1CB67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B9316A8D-F6C4-F18E-DC97-1B30A040B0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" name="Text Box 14">
              <a:extLst>
                <a:ext uri="{FF2B5EF4-FFF2-40B4-BE49-F238E27FC236}">
                  <a16:creationId xmlns:a16="http://schemas.microsoft.com/office/drawing/2014/main" id="{FE35B3DD-E528-26F7-2CE3-81D66B4B9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" name="Text Box 15">
              <a:extLst>
                <a:ext uri="{FF2B5EF4-FFF2-40B4-BE49-F238E27FC236}">
                  <a16:creationId xmlns:a16="http://schemas.microsoft.com/office/drawing/2014/main" id="{6BDD36D9-F7C1-816A-5AC9-6AE4308498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1" name="Text Box 16">
              <a:extLst>
                <a:ext uri="{FF2B5EF4-FFF2-40B4-BE49-F238E27FC236}">
                  <a16:creationId xmlns:a16="http://schemas.microsoft.com/office/drawing/2014/main" id="{971DC264-FF33-A37D-44F3-AE0F4B306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2" name="AutoShape 17">
              <a:extLst>
                <a:ext uri="{FF2B5EF4-FFF2-40B4-BE49-F238E27FC236}">
                  <a16:creationId xmlns:a16="http://schemas.microsoft.com/office/drawing/2014/main" id="{1F736AC2-8CC9-34C7-FA7F-0770C075000F}"/>
                </a:ext>
              </a:extLst>
            </p:cNvPr>
            <p:cNvCxnSpPr>
              <a:cxnSpLocks noChangeShapeType="1"/>
              <a:stCxn id="18" idx="2"/>
              <a:endCxn id="17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" name="AutoShape 18">
              <a:extLst>
                <a:ext uri="{FF2B5EF4-FFF2-40B4-BE49-F238E27FC236}">
                  <a16:creationId xmlns:a16="http://schemas.microsoft.com/office/drawing/2014/main" id="{45022929-A843-B661-35C8-BF239BE7C2F5}"/>
                </a:ext>
              </a:extLst>
            </p:cNvPr>
            <p:cNvCxnSpPr>
              <a:cxnSpLocks noChangeShapeType="1"/>
              <a:stCxn id="18" idx="2"/>
              <a:endCxn id="21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" name="AutoShape 19">
              <a:extLst>
                <a:ext uri="{FF2B5EF4-FFF2-40B4-BE49-F238E27FC236}">
                  <a16:creationId xmlns:a16="http://schemas.microsoft.com/office/drawing/2014/main" id="{597437F8-0D0F-6DD2-725C-E82A7068FCDE}"/>
                </a:ext>
              </a:extLst>
            </p:cNvPr>
            <p:cNvCxnSpPr>
              <a:cxnSpLocks noChangeShapeType="1"/>
              <a:stCxn id="17" idx="2"/>
              <a:endCxn id="16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20">
              <a:extLst>
                <a:ext uri="{FF2B5EF4-FFF2-40B4-BE49-F238E27FC236}">
                  <a16:creationId xmlns:a16="http://schemas.microsoft.com/office/drawing/2014/main" id="{33D3EDD7-DFC4-5A04-E6CC-E129D2DBABE2}"/>
                </a:ext>
              </a:extLst>
            </p:cNvPr>
            <p:cNvCxnSpPr>
              <a:cxnSpLocks noChangeShapeType="1"/>
              <a:stCxn id="21" idx="2"/>
              <a:endCxn id="20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6" name="Group 21">
              <a:extLst>
                <a:ext uri="{FF2B5EF4-FFF2-40B4-BE49-F238E27FC236}">
                  <a16:creationId xmlns:a16="http://schemas.microsoft.com/office/drawing/2014/main" id="{E60B5475-2C81-AE81-3682-F82F814AA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53" name="Text Box 22">
                <a:extLst>
                  <a:ext uri="{FF2B5EF4-FFF2-40B4-BE49-F238E27FC236}">
                    <a16:creationId xmlns:a16="http://schemas.microsoft.com/office/drawing/2014/main" id="{41401EFA-AB06-7FB3-8E95-196394FF65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54" name="Text Box 23">
                <a:extLst>
                  <a:ext uri="{FF2B5EF4-FFF2-40B4-BE49-F238E27FC236}">
                    <a16:creationId xmlns:a16="http://schemas.microsoft.com/office/drawing/2014/main" id="{AA6BF935-94D7-23AD-2F0B-F9D0D35A5C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55" name="Text Box 24">
                <a:extLst>
                  <a:ext uri="{FF2B5EF4-FFF2-40B4-BE49-F238E27FC236}">
                    <a16:creationId xmlns:a16="http://schemas.microsoft.com/office/drawing/2014/main" id="{4C7EB024-7B07-8E83-D5A5-E0C3A56353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56" name="Text Box 25">
                <a:extLst>
                  <a:ext uri="{FF2B5EF4-FFF2-40B4-BE49-F238E27FC236}">
                    <a16:creationId xmlns:a16="http://schemas.microsoft.com/office/drawing/2014/main" id="{C5ABD2A7-6244-21C6-3FAC-0BE176599D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57" name="Text Box 26">
                <a:extLst>
                  <a:ext uri="{FF2B5EF4-FFF2-40B4-BE49-F238E27FC236}">
                    <a16:creationId xmlns:a16="http://schemas.microsoft.com/office/drawing/2014/main" id="{93C8478B-62F4-CA35-5CE5-C21A0F9A7D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58" name="Text Box 27">
                <a:extLst>
                  <a:ext uri="{FF2B5EF4-FFF2-40B4-BE49-F238E27FC236}">
                    <a16:creationId xmlns:a16="http://schemas.microsoft.com/office/drawing/2014/main" id="{70593467-2932-CEFE-85FE-8EB2EB8737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59" name="Text Box 28">
                <a:extLst>
                  <a:ext uri="{FF2B5EF4-FFF2-40B4-BE49-F238E27FC236}">
                    <a16:creationId xmlns:a16="http://schemas.microsoft.com/office/drawing/2014/main" id="{30CB504F-3A55-A82D-ED10-36D7304732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60" name="Text Box 29">
                <a:extLst>
                  <a:ext uri="{FF2B5EF4-FFF2-40B4-BE49-F238E27FC236}">
                    <a16:creationId xmlns:a16="http://schemas.microsoft.com/office/drawing/2014/main" id="{718C0124-7CE4-6545-F362-F104108DAA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61" name="Text Box 30">
                <a:extLst>
                  <a:ext uri="{FF2B5EF4-FFF2-40B4-BE49-F238E27FC236}">
                    <a16:creationId xmlns:a16="http://schemas.microsoft.com/office/drawing/2014/main" id="{60B4AA6F-5E27-CA58-BF91-E83FD11542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62" name="Text Box 31">
                <a:extLst>
                  <a:ext uri="{FF2B5EF4-FFF2-40B4-BE49-F238E27FC236}">
                    <a16:creationId xmlns:a16="http://schemas.microsoft.com/office/drawing/2014/main" id="{93475386-BEC2-D518-07FA-6BCB0A144C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63" name="AutoShape 32">
                <a:extLst>
                  <a:ext uri="{FF2B5EF4-FFF2-40B4-BE49-F238E27FC236}">
                    <a16:creationId xmlns:a16="http://schemas.microsoft.com/office/drawing/2014/main" id="{81D3CAAC-62D9-B23C-C854-5705A612EF99}"/>
                  </a:ext>
                </a:extLst>
              </p:cNvPr>
              <p:cNvCxnSpPr>
                <a:cxnSpLocks noChangeShapeType="1"/>
                <a:stCxn id="53" idx="2"/>
                <a:endCxn id="5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AutoShape 33">
                <a:extLst>
                  <a:ext uri="{FF2B5EF4-FFF2-40B4-BE49-F238E27FC236}">
                    <a16:creationId xmlns:a16="http://schemas.microsoft.com/office/drawing/2014/main" id="{FD0B47E7-A263-C9E9-2D50-F23D9B1297F8}"/>
                  </a:ext>
                </a:extLst>
              </p:cNvPr>
              <p:cNvCxnSpPr>
                <a:cxnSpLocks noChangeShapeType="1"/>
                <a:stCxn id="53" idx="2"/>
                <a:endCxn id="5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AutoShape 34">
                <a:extLst>
                  <a:ext uri="{FF2B5EF4-FFF2-40B4-BE49-F238E27FC236}">
                    <a16:creationId xmlns:a16="http://schemas.microsoft.com/office/drawing/2014/main" id="{FE218FAF-4D7F-2F09-ED00-35CF1994A104}"/>
                  </a:ext>
                </a:extLst>
              </p:cNvPr>
              <p:cNvCxnSpPr>
                <a:cxnSpLocks noChangeShapeType="1"/>
                <a:stCxn id="55" idx="2"/>
                <a:endCxn id="5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AutoShape 35">
                <a:extLst>
                  <a:ext uri="{FF2B5EF4-FFF2-40B4-BE49-F238E27FC236}">
                    <a16:creationId xmlns:a16="http://schemas.microsoft.com/office/drawing/2014/main" id="{186264D5-FE1C-39BD-6FD5-0176693F9300}"/>
                  </a:ext>
                </a:extLst>
              </p:cNvPr>
              <p:cNvCxnSpPr>
                <a:cxnSpLocks noChangeShapeType="1"/>
                <a:stCxn id="55" idx="2"/>
                <a:endCxn id="5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7" name="AutoShape 36">
                <a:extLst>
                  <a:ext uri="{FF2B5EF4-FFF2-40B4-BE49-F238E27FC236}">
                    <a16:creationId xmlns:a16="http://schemas.microsoft.com/office/drawing/2014/main" id="{0A3D1ED3-CF6F-9732-8904-CCBC30EA7EE8}"/>
                  </a:ext>
                </a:extLst>
              </p:cNvPr>
              <p:cNvCxnSpPr>
                <a:cxnSpLocks noChangeShapeType="1"/>
                <a:stCxn id="57" idx="2"/>
                <a:endCxn id="5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8" name="AutoShape 37">
                <a:extLst>
                  <a:ext uri="{FF2B5EF4-FFF2-40B4-BE49-F238E27FC236}">
                    <a16:creationId xmlns:a16="http://schemas.microsoft.com/office/drawing/2014/main" id="{5E15B145-AD40-8ABA-C206-3F230844E4BE}"/>
                  </a:ext>
                </a:extLst>
              </p:cNvPr>
              <p:cNvCxnSpPr>
                <a:cxnSpLocks noChangeShapeType="1"/>
                <a:stCxn id="54" idx="2"/>
                <a:endCxn id="5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9" name="AutoShape 38">
                <a:extLst>
                  <a:ext uri="{FF2B5EF4-FFF2-40B4-BE49-F238E27FC236}">
                    <a16:creationId xmlns:a16="http://schemas.microsoft.com/office/drawing/2014/main" id="{53E11818-50A0-775A-DEAF-97DDE2D82DB5}"/>
                  </a:ext>
                </a:extLst>
              </p:cNvPr>
              <p:cNvCxnSpPr>
                <a:cxnSpLocks noChangeShapeType="1"/>
                <a:stCxn id="56" idx="2"/>
                <a:endCxn id="6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0" name="AutoShape 39">
                <a:extLst>
                  <a:ext uri="{FF2B5EF4-FFF2-40B4-BE49-F238E27FC236}">
                    <a16:creationId xmlns:a16="http://schemas.microsoft.com/office/drawing/2014/main" id="{1C97CA00-EC71-6640-B365-19BE09D941B7}"/>
                  </a:ext>
                </a:extLst>
              </p:cNvPr>
              <p:cNvCxnSpPr>
                <a:cxnSpLocks noChangeShapeType="1"/>
                <a:stCxn id="56" idx="2"/>
                <a:endCxn id="6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" name="AutoShape 40">
                <a:extLst>
                  <a:ext uri="{FF2B5EF4-FFF2-40B4-BE49-F238E27FC236}">
                    <a16:creationId xmlns:a16="http://schemas.microsoft.com/office/drawing/2014/main" id="{A9B82076-6835-F263-0313-E3E2D858C571}"/>
                  </a:ext>
                </a:extLst>
              </p:cNvPr>
              <p:cNvCxnSpPr>
                <a:cxnSpLocks noChangeShapeType="1"/>
                <a:stCxn id="60" idx="2"/>
                <a:endCxn id="6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7" name="Text Box 41">
              <a:extLst>
                <a:ext uri="{FF2B5EF4-FFF2-40B4-BE49-F238E27FC236}">
                  <a16:creationId xmlns:a16="http://schemas.microsoft.com/office/drawing/2014/main" id="{2E3C7BEE-49F5-8EFA-4FF2-A4B9308FF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" name="AutoShape 42">
              <a:extLst>
                <a:ext uri="{FF2B5EF4-FFF2-40B4-BE49-F238E27FC236}">
                  <a16:creationId xmlns:a16="http://schemas.microsoft.com/office/drawing/2014/main" id="{B4F8AE77-1515-F8FA-2FD2-3DF927810110}"/>
                </a:ext>
              </a:extLst>
            </p:cNvPr>
            <p:cNvCxnSpPr>
              <a:cxnSpLocks noChangeShapeType="1"/>
              <a:stCxn id="19" idx="2"/>
              <a:endCxn id="27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9" name="Group 43">
              <a:extLst>
                <a:ext uri="{FF2B5EF4-FFF2-40B4-BE49-F238E27FC236}">
                  <a16:creationId xmlns:a16="http://schemas.microsoft.com/office/drawing/2014/main" id="{0F0F15D9-C9C4-A855-4E14-AABEA5861A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4" name="Text Box 44">
                <a:extLst>
                  <a:ext uri="{FF2B5EF4-FFF2-40B4-BE49-F238E27FC236}">
                    <a16:creationId xmlns:a16="http://schemas.microsoft.com/office/drawing/2014/main" id="{FD59FB1A-8161-2826-ECC0-59DD3052E1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35" name="Text Box 45">
                <a:extLst>
                  <a:ext uri="{FF2B5EF4-FFF2-40B4-BE49-F238E27FC236}">
                    <a16:creationId xmlns:a16="http://schemas.microsoft.com/office/drawing/2014/main" id="{CBD8E0BC-CF84-5634-F71D-CD47A02184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36" name="Text Box 46">
                <a:extLst>
                  <a:ext uri="{FF2B5EF4-FFF2-40B4-BE49-F238E27FC236}">
                    <a16:creationId xmlns:a16="http://schemas.microsoft.com/office/drawing/2014/main" id="{8DEF25F8-4D24-5F04-6C67-0533BA1E9F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37" name="Text Box 47">
                <a:extLst>
                  <a:ext uri="{FF2B5EF4-FFF2-40B4-BE49-F238E27FC236}">
                    <a16:creationId xmlns:a16="http://schemas.microsoft.com/office/drawing/2014/main" id="{469D317B-1DC7-A4CC-015C-1C97510FEB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38" name="Text Box 48">
                <a:extLst>
                  <a:ext uri="{FF2B5EF4-FFF2-40B4-BE49-F238E27FC236}">
                    <a16:creationId xmlns:a16="http://schemas.microsoft.com/office/drawing/2014/main" id="{DD978499-3B5C-AE70-5A86-8643DC73AE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39" name="Text Box 49">
                <a:extLst>
                  <a:ext uri="{FF2B5EF4-FFF2-40B4-BE49-F238E27FC236}">
                    <a16:creationId xmlns:a16="http://schemas.microsoft.com/office/drawing/2014/main" id="{7135C056-DC53-4C9D-8310-0A14CC5D93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40" name="Text Box 50">
                <a:extLst>
                  <a:ext uri="{FF2B5EF4-FFF2-40B4-BE49-F238E27FC236}">
                    <a16:creationId xmlns:a16="http://schemas.microsoft.com/office/drawing/2014/main" id="{177CCC06-48DD-45CB-6B23-C5C8C06812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41" name="Text Box 51">
                <a:extLst>
                  <a:ext uri="{FF2B5EF4-FFF2-40B4-BE49-F238E27FC236}">
                    <a16:creationId xmlns:a16="http://schemas.microsoft.com/office/drawing/2014/main" id="{30E80333-5E88-48BD-F381-466D069279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42" name="Text Box 52">
                <a:extLst>
                  <a:ext uri="{FF2B5EF4-FFF2-40B4-BE49-F238E27FC236}">
                    <a16:creationId xmlns:a16="http://schemas.microsoft.com/office/drawing/2014/main" id="{855C9643-0A09-96CC-0470-6F2668D44E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43" name="Text Box 53">
                <a:extLst>
                  <a:ext uri="{FF2B5EF4-FFF2-40B4-BE49-F238E27FC236}">
                    <a16:creationId xmlns:a16="http://schemas.microsoft.com/office/drawing/2014/main" id="{095A7875-F926-01CC-F6FD-4B0B00F94D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44" name="AutoShape 54">
                <a:extLst>
                  <a:ext uri="{FF2B5EF4-FFF2-40B4-BE49-F238E27FC236}">
                    <a16:creationId xmlns:a16="http://schemas.microsoft.com/office/drawing/2014/main" id="{1D0D44DE-17A7-1333-67C7-6A77AE388F6B}"/>
                  </a:ext>
                </a:extLst>
              </p:cNvPr>
              <p:cNvCxnSpPr>
                <a:cxnSpLocks noChangeShapeType="1"/>
                <a:stCxn id="34" idx="2"/>
                <a:endCxn id="3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AutoShape 55">
                <a:extLst>
                  <a:ext uri="{FF2B5EF4-FFF2-40B4-BE49-F238E27FC236}">
                    <a16:creationId xmlns:a16="http://schemas.microsoft.com/office/drawing/2014/main" id="{C4A4BE68-F52E-24CF-DBF6-F9D6026D88E6}"/>
                  </a:ext>
                </a:extLst>
              </p:cNvPr>
              <p:cNvCxnSpPr>
                <a:cxnSpLocks noChangeShapeType="1"/>
                <a:stCxn id="34" idx="2"/>
                <a:endCxn id="3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56">
                <a:extLst>
                  <a:ext uri="{FF2B5EF4-FFF2-40B4-BE49-F238E27FC236}">
                    <a16:creationId xmlns:a16="http://schemas.microsoft.com/office/drawing/2014/main" id="{41374C7A-F9A3-F997-C9C6-69B3D26EDE26}"/>
                  </a:ext>
                </a:extLst>
              </p:cNvPr>
              <p:cNvCxnSpPr>
                <a:cxnSpLocks noChangeShapeType="1"/>
                <a:stCxn id="36" idx="2"/>
                <a:endCxn id="3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AutoShape 57">
                <a:extLst>
                  <a:ext uri="{FF2B5EF4-FFF2-40B4-BE49-F238E27FC236}">
                    <a16:creationId xmlns:a16="http://schemas.microsoft.com/office/drawing/2014/main" id="{E26D5EA3-8DBD-37E3-C781-8403BA91D4E4}"/>
                  </a:ext>
                </a:extLst>
              </p:cNvPr>
              <p:cNvCxnSpPr>
                <a:cxnSpLocks noChangeShapeType="1"/>
                <a:stCxn id="36" idx="2"/>
                <a:endCxn id="3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8" name="AutoShape 58">
                <a:extLst>
                  <a:ext uri="{FF2B5EF4-FFF2-40B4-BE49-F238E27FC236}">
                    <a16:creationId xmlns:a16="http://schemas.microsoft.com/office/drawing/2014/main" id="{748D1940-BF71-4061-D39E-8520C2B4E024}"/>
                  </a:ext>
                </a:extLst>
              </p:cNvPr>
              <p:cNvCxnSpPr>
                <a:cxnSpLocks noChangeShapeType="1"/>
                <a:stCxn id="38" idx="2"/>
                <a:endCxn id="3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" name="AutoShape 59">
                <a:extLst>
                  <a:ext uri="{FF2B5EF4-FFF2-40B4-BE49-F238E27FC236}">
                    <a16:creationId xmlns:a16="http://schemas.microsoft.com/office/drawing/2014/main" id="{11769091-8922-A787-2721-1039F64CBCB0}"/>
                  </a:ext>
                </a:extLst>
              </p:cNvPr>
              <p:cNvCxnSpPr>
                <a:cxnSpLocks noChangeShapeType="1"/>
                <a:stCxn id="35" idx="2"/>
                <a:endCxn id="4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" name="AutoShape 60">
                <a:extLst>
                  <a:ext uri="{FF2B5EF4-FFF2-40B4-BE49-F238E27FC236}">
                    <a16:creationId xmlns:a16="http://schemas.microsoft.com/office/drawing/2014/main" id="{1F24A209-22D8-D3E2-4B05-C540654A66F8}"/>
                  </a:ext>
                </a:extLst>
              </p:cNvPr>
              <p:cNvCxnSpPr>
                <a:cxnSpLocks noChangeShapeType="1"/>
                <a:stCxn id="37" idx="2"/>
                <a:endCxn id="4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" name="AutoShape 61">
                <a:extLst>
                  <a:ext uri="{FF2B5EF4-FFF2-40B4-BE49-F238E27FC236}">
                    <a16:creationId xmlns:a16="http://schemas.microsoft.com/office/drawing/2014/main" id="{C3E669FA-BBF7-776C-30C7-A03BEA81982B}"/>
                  </a:ext>
                </a:extLst>
              </p:cNvPr>
              <p:cNvCxnSpPr>
                <a:cxnSpLocks noChangeShapeType="1"/>
                <a:stCxn id="37" idx="2"/>
                <a:endCxn id="4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" name="AutoShape 62">
                <a:extLst>
                  <a:ext uri="{FF2B5EF4-FFF2-40B4-BE49-F238E27FC236}">
                    <a16:creationId xmlns:a16="http://schemas.microsoft.com/office/drawing/2014/main" id="{2DDBEFFF-B6CD-D70D-EB47-2BADB2CC53A9}"/>
                  </a:ext>
                </a:extLst>
              </p:cNvPr>
              <p:cNvCxnSpPr>
                <a:cxnSpLocks noChangeShapeType="1"/>
                <a:stCxn id="41" idx="2"/>
                <a:endCxn id="4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" name="AutoShape 63">
              <a:extLst>
                <a:ext uri="{FF2B5EF4-FFF2-40B4-BE49-F238E27FC236}">
                  <a16:creationId xmlns:a16="http://schemas.microsoft.com/office/drawing/2014/main" id="{33210939-AF96-C241-6CB4-A25A19D43685}"/>
                </a:ext>
              </a:extLst>
            </p:cNvPr>
            <p:cNvCxnSpPr>
              <a:cxnSpLocks noChangeShapeType="1"/>
              <a:stCxn id="18" idx="2"/>
              <a:endCxn id="34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AutoShape 64">
              <a:extLst>
                <a:ext uri="{FF2B5EF4-FFF2-40B4-BE49-F238E27FC236}">
                  <a16:creationId xmlns:a16="http://schemas.microsoft.com/office/drawing/2014/main" id="{F19E1ADD-1D74-55B9-DEA5-94DC3EFCBB36}"/>
                </a:ext>
              </a:extLst>
            </p:cNvPr>
            <p:cNvCxnSpPr>
              <a:cxnSpLocks noChangeShapeType="1"/>
              <a:stCxn id="15" idx="2"/>
              <a:endCxn id="18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AutoShape 65">
              <a:extLst>
                <a:ext uri="{FF2B5EF4-FFF2-40B4-BE49-F238E27FC236}">
                  <a16:creationId xmlns:a16="http://schemas.microsoft.com/office/drawing/2014/main" id="{98B77FDF-2D36-7A2F-A595-10973A92833E}"/>
                </a:ext>
              </a:extLst>
            </p:cNvPr>
            <p:cNvCxnSpPr>
              <a:cxnSpLocks noChangeShapeType="1"/>
              <a:stCxn id="15" idx="2"/>
              <a:endCxn id="53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AutoShape 66">
              <a:extLst>
                <a:ext uri="{FF2B5EF4-FFF2-40B4-BE49-F238E27FC236}">
                  <a16:creationId xmlns:a16="http://schemas.microsoft.com/office/drawing/2014/main" id="{4B6901EC-D509-EB80-D0A9-3FB589B1EB8D}"/>
                </a:ext>
              </a:extLst>
            </p:cNvPr>
            <p:cNvCxnSpPr>
              <a:cxnSpLocks noChangeShapeType="1"/>
              <a:stCxn id="15" idx="2"/>
              <a:endCxn id="19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2" name="Oval 68">
            <a:extLst>
              <a:ext uri="{FF2B5EF4-FFF2-40B4-BE49-F238E27FC236}">
                <a16:creationId xmlns:a16="http://schemas.microsoft.com/office/drawing/2014/main" id="{4FD9E15B-11AB-4F94-AB79-8C719E613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607" y="357437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3" name="Oval 69">
            <a:extLst>
              <a:ext uri="{FF2B5EF4-FFF2-40B4-BE49-F238E27FC236}">
                <a16:creationId xmlns:a16="http://schemas.microsoft.com/office/drawing/2014/main" id="{77F4482E-3CAE-A014-AC4F-19BAD7392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198" y="357596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4" name="Oval 70">
            <a:extLst>
              <a:ext uri="{FF2B5EF4-FFF2-40B4-BE49-F238E27FC236}">
                <a16:creationId xmlns:a16="http://schemas.microsoft.com/office/drawing/2014/main" id="{B0ED906B-2946-6709-4248-EFDCAE0DE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783" y="4069677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5" name="Oval 71">
            <a:extLst>
              <a:ext uri="{FF2B5EF4-FFF2-40B4-BE49-F238E27FC236}">
                <a16:creationId xmlns:a16="http://schemas.microsoft.com/office/drawing/2014/main" id="{B95E14B3-57E3-6A0C-CA50-B5A17E802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3783" y="4003002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6" name="Oval 72">
            <a:extLst>
              <a:ext uri="{FF2B5EF4-FFF2-40B4-BE49-F238E27FC236}">
                <a16:creationId xmlns:a16="http://schemas.microsoft.com/office/drawing/2014/main" id="{D339BB0A-BB0C-1808-57BD-4FB0EA694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448" y="4018877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77" name="Group 74">
            <a:extLst>
              <a:ext uri="{FF2B5EF4-FFF2-40B4-BE49-F238E27FC236}">
                <a16:creationId xmlns:a16="http://schemas.microsoft.com/office/drawing/2014/main" id="{E4044B7A-920E-9E05-E2FC-1A49DB1B4394}"/>
              </a:ext>
            </a:extLst>
          </p:cNvPr>
          <p:cNvGrpSpPr>
            <a:grpSpLocks/>
          </p:cNvGrpSpPr>
          <p:nvPr/>
        </p:nvGrpSpPr>
        <p:grpSpPr bwMode="auto">
          <a:xfrm>
            <a:off x="4148666" y="1269641"/>
            <a:ext cx="3205163" cy="1768475"/>
            <a:chOff x="816" y="1056"/>
            <a:chExt cx="4176" cy="2304"/>
          </a:xfrm>
        </p:grpSpPr>
        <p:grpSp>
          <p:nvGrpSpPr>
            <p:cNvPr id="78" name="Group 75">
              <a:extLst>
                <a:ext uri="{FF2B5EF4-FFF2-40B4-BE49-F238E27FC236}">
                  <a16:creationId xmlns:a16="http://schemas.microsoft.com/office/drawing/2014/main" id="{65F6739E-7547-12B5-C90B-A4C9B93E00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80" name="AutoShape 76">
                <a:extLst>
                  <a:ext uri="{FF2B5EF4-FFF2-40B4-BE49-F238E27FC236}">
                    <a16:creationId xmlns:a16="http://schemas.microsoft.com/office/drawing/2014/main" id="{3A42AEBC-EAE6-BEB4-C383-27016E397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81" name="AutoShape 77">
                <a:extLst>
                  <a:ext uri="{FF2B5EF4-FFF2-40B4-BE49-F238E27FC236}">
                    <a16:creationId xmlns:a16="http://schemas.microsoft.com/office/drawing/2014/main" id="{09C1F51B-EE12-A395-4280-90963A77C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82" name="AutoShape 78">
                <a:extLst>
                  <a:ext uri="{FF2B5EF4-FFF2-40B4-BE49-F238E27FC236}">
                    <a16:creationId xmlns:a16="http://schemas.microsoft.com/office/drawing/2014/main" id="{120CEBD9-5074-2F71-4CC4-D3931B5B7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83" name="AutoShape 79">
                <a:extLst>
                  <a:ext uri="{FF2B5EF4-FFF2-40B4-BE49-F238E27FC236}">
                    <a16:creationId xmlns:a16="http://schemas.microsoft.com/office/drawing/2014/main" id="{990A143A-8D20-8220-0D56-4E007DAEC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84" name="AutoShape 80">
                <a:extLst>
                  <a:ext uri="{FF2B5EF4-FFF2-40B4-BE49-F238E27FC236}">
                    <a16:creationId xmlns:a16="http://schemas.microsoft.com/office/drawing/2014/main" id="{91C24EB8-3AF0-09B8-014F-AB5D61160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85" name="AutoShape 81">
                <a:extLst>
                  <a:ext uri="{FF2B5EF4-FFF2-40B4-BE49-F238E27FC236}">
                    <a16:creationId xmlns:a16="http://schemas.microsoft.com/office/drawing/2014/main" id="{602A227F-5539-C8F3-2901-6F50E5D68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86" name="AutoShape 82">
                <a:extLst>
                  <a:ext uri="{FF2B5EF4-FFF2-40B4-BE49-F238E27FC236}">
                    <a16:creationId xmlns:a16="http://schemas.microsoft.com/office/drawing/2014/main" id="{34477113-A15F-E90C-DC4C-C6FFB1C89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87" name="AutoShape 83">
                <a:extLst>
                  <a:ext uri="{FF2B5EF4-FFF2-40B4-BE49-F238E27FC236}">
                    <a16:creationId xmlns:a16="http://schemas.microsoft.com/office/drawing/2014/main" id="{BB84C58B-883B-2622-9CEF-9564EFBA4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88" name="AutoShape 84">
                <a:extLst>
                  <a:ext uri="{FF2B5EF4-FFF2-40B4-BE49-F238E27FC236}">
                    <a16:creationId xmlns:a16="http://schemas.microsoft.com/office/drawing/2014/main" id="{3C73196B-61D7-8A90-1A89-7B912AB93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89" name="AutoShape 85">
                <a:extLst>
                  <a:ext uri="{FF2B5EF4-FFF2-40B4-BE49-F238E27FC236}">
                    <a16:creationId xmlns:a16="http://schemas.microsoft.com/office/drawing/2014/main" id="{9770111E-803D-1A06-4E34-32AD1ABE4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90" name="AutoShape 86">
                <a:extLst>
                  <a:ext uri="{FF2B5EF4-FFF2-40B4-BE49-F238E27FC236}">
                    <a16:creationId xmlns:a16="http://schemas.microsoft.com/office/drawing/2014/main" id="{C03DA2B6-EF6B-8B56-EAE1-3D8F353D0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91" name="AutoShape 87">
                <a:extLst>
                  <a:ext uri="{FF2B5EF4-FFF2-40B4-BE49-F238E27FC236}">
                    <a16:creationId xmlns:a16="http://schemas.microsoft.com/office/drawing/2014/main" id="{74EB2EDA-A7EA-8A97-E6FE-09E9BAAFE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92" name="AutoShape 88">
                <a:extLst>
                  <a:ext uri="{FF2B5EF4-FFF2-40B4-BE49-F238E27FC236}">
                    <a16:creationId xmlns:a16="http://schemas.microsoft.com/office/drawing/2014/main" id="{455768C0-E41E-29B5-341C-A4DCB47B3E38}"/>
                  </a:ext>
                </a:extLst>
              </p:cNvPr>
              <p:cNvCxnSpPr>
                <a:cxnSpLocks noChangeShapeType="1"/>
                <a:stCxn id="80" idx="5"/>
                <a:endCxn id="84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3" name="AutoShape 89">
                <a:extLst>
                  <a:ext uri="{FF2B5EF4-FFF2-40B4-BE49-F238E27FC236}">
                    <a16:creationId xmlns:a16="http://schemas.microsoft.com/office/drawing/2014/main" id="{FB7FF59A-42C6-5826-4C34-B9BF4606A7CA}"/>
                  </a:ext>
                </a:extLst>
              </p:cNvPr>
              <p:cNvCxnSpPr>
                <a:cxnSpLocks noChangeShapeType="1"/>
                <a:stCxn id="84" idx="5"/>
                <a:endCxn id="85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4" name="AutoShape 90">
                <a:extLst>
                  <a:ext uri="{FF2B5EF4-FFF2-40B4-BE49-F238E27FC236}">
                    <a16:creationId xmlns:a16="http://schemas.microsoft.com/office/drawing/2014/main" id="{4407FB18-395C-DBFC-C371-BA6CF325716D}"/>
                  </a:ext>
                </a:extLst>
              </p:cNvPr>
              <p:cNvCxnSpPr>
                <a:cxnSpLocks noChangeShapeType="1"/>
                <a:stCxn id="88" idx="3"/>
                <a:endCxn id="85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5" name="AutoShape 91">
                <a:extLst>
                  <a:ext uri="{FF2B5EF4-FFF2-40B4-BE49-F238E27FC236}">
                    <a16:creationId xmlns:a16="http://schemas.microsoft.com/office/drawing/2014/main" id="{3E47F273-0CD7-1263-A0DE-30F2FB632A54}"/>
                  </a:ext>
                </a:extLst>
              </p:cNvPr>
              <p:cNvCxnSpPr>
                <a:cxnSpLocks noChangeShapeType="1"/>
                <a:stCxn id="88" idx="2"/>
                <a:endCxn id="84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6" name="AutoShape 92">
                <a:extLst>
                  <a:ext uri="{FF2B5EF4-FFF2-40B4-BE49-F238E27FC236}">
                    <a16:creationId xmlns:a16="http://schemas.microsoft.com/office/drawing/2014/main" id="{BE604B28-FF9E-0FD8-B35D-C445D99CEE49}"/>
                  </a:ext>
                </a:extLst>
              </p:cNvPr>
              <p:cNvCxnSpPr>
                <a:cxnSpLocks noChangeShapeType="1"/>
                <a:stCxn id="87" idx="4"/>
                <a:endCxn id="88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7" name="AutoShape 93">
                <a:extLst>
                  <a:ext uri="{FF2B5EF4-FFF2-40B4-BE49-F238E27FC236}">
                    <a16:creationId xmlns:a16="http://schemas.microsoft.com/office/drawing/2014/main" id="{29628457-8127-3343-1EE2-3C57CCF5A932}"/>
                  </a:ext>
                </a:extLst>
              </p:cNvPr>
              <p:cNvCxnSpPr>
                <a:cxnSpLocks noChangeShapeType="1"/>
                <a:stCxn id="87" idx="5"/>
                <a:endCxn id="91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8" name="AutoShape 94">
                <a:extLst>
                  <a:ext uri="{FF2B5EF4-FFF2-40B4-BE49-F238E27FC236}">
                    <a16:creationId xmlns:a16="http://schemas.microsoft.com/office/drawing/2014/main" id="{5C3BA1C4-1921-588F-8D10-E0E8E69FE372}"/>
                  </a:ext>
                </a:extLst>
              </p:cNvPr>
              <p:cNvCxnSpPr>
                <a:cxnSpLocks noChangeShapeType="1"/>
                <a:stCxn id="91" idx="0"/>
                <a:endCxn id="90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9" name="AutoShape 95">
                <a:extLst>
                  <a:ext uri="{FF2B5EF4-FFF2-40B4-BE49-F238E27FC236}">
                    <a16:creationId xmlns:a16="http://schemas.microsoft.com/office/drawing/2014/main" id="{683A7F0E-86D1-23D2-4302-93E288965F69}"/>
                  </a:ext>
                </a:extLst>
              </p:cNvPr>
              <p:cNvCxnSpPr>
                <a:cxnSpLocks noChangeShapeType="1"/>
                <a:stCxn id="90" idx="0"/>
                <a:endCxn id="81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0" name="AutoShape 96">
                <a:extLst>
                  <a:ext uri="{FF2B5EF4-FFF2-40B4-BE49-F238E27FC236}">
                    <a16:creationId xmlns:a16="http://schemas.microsoft.com/office/drawing/2014/main" id="{7F59ABFB-39D5-0914-4579-D0CFBA02D8E3}"/>
                  </a:ext>
                </a:extLst>
              </p:cNvPr>
              <p:cNvCxnSpPr>
                <a:cxnSpLocks noChangeShapeType="1"/>
                <a:stCxn id="80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1" name="AutoShape 97">
                <a:extLst>
                  <a:ext uri="{FF2B5EF4-FFF2-40B4-BE49-F238E27FC236}">
                    <a16:creationId xmlns:a16="http://schemas.microsoft.com/office/drawing/2014/main" id="{DA2F6181-5F8C-7718-67D2-5C28AD44DF7E}"/>
                  </a:ext>
                </a:extLst>
              </p:cNvPr>
              <p:cNvCxnSpPr>
                <a:cxnSpLocks noChangeShapeType="1"/>
                <a:stCxn id="82" idx="1"/>
                <a:endCxn id="83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2" name="AutoShape 98">
                <a:extLst>
                  <a:ext uri="{FF2B5EF4-FFF2-40B4-BE49-F238E27FC236}">
                    <a16:creationId xmlns:a16="http://schemas.microsoft.com/office/drawing/2014/main" id="{AF39E8B1-3967-0C88-6EF9-FA5D6760561F}"/>
                  </a:ext>
                </a:extLst>
              </p:cNvPr>
              <p:cNvCxnSpPr>
                <a:cxnSpLocks noChangeShapeType="1"/>
                <a:endCxn id="89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3" name="AutoShape 99">
                <a:extLst>
                  <a:ext uri="{FF2B5EF4-FFF2-40B4-BE49-F238E27FC236}">
                    <a16:creationId xmlns:a16="http://schemas.microsoft.com/office/drawing/2014/main" id="{78DE24FA-837B-B394-48AC-8A46A1F746BE}"/>
                  </a:ext>
                </a:extLst>
              </p:cNvPr>
              <p:cNvCxnSpPr>
                <a:cxnSpLocks noChangeShapeType="1"/>
                <a:stCxn id="86" idx="2"/>
                <a:endCxn id="89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4" name="AutoShape 100">
                <a:extLst>
                  <a:ext uri="{FF2B5EF4-FFF2-40B4-BE49-F238E27FC236}">
                    <a16:creationId xmlns:a16="http://schemas.microsoft.com/office/drawing/2014/main" id="{3B3D3FC1-322A-F833-B7E4-82A00512FEE9}"/>
                  </a:ext>
                </a:extLst>
              </p:cNvPr>
              <p:cNvCxnSpPr>
                <a:cxnSpLocks noChangeShapeType="1"/>
                <a:stCxn id="82" idx="7"/>
                <a:endCxn id="86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5" name="AutoShape 101">
                <a:extLst>
                  <a:ext uri="{FF2B5EF4-FFF2-40B4-BE49-F238E27FC236}">
                    <a16:creationId xmlns:a16="http://schemas.microsoft.com/office/drawing/2014/main" id="{55760679-A3C6-0A6A-9B3B-943B74774E71}"/>
                  </a:ext>
                </a:extLst>
              </p:cNvPr>
              <p:cNvCxnSpPr>
                <a:cxnSpLocks noChangeShapeType="1"/>
                <a:stCxn id="82" idx="6"/>
                <a:endCxn id="87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6" name="AutoShape 102">
                <a:extLst>
                  <a:ext uri="{FF2B5EF4-FFF2-40B4-BE49-F238E27FC236}">
                    <a16:creationId xmlns:a16="http://schemas.microsoft.com/office/drawing/2014/main" id="{E3545E92-54A5-871E-F4EF-734C59EA1464}"/>
                  </a:ext>
                </a:extLst>
              </p:cNvPr>
              <p:cNvCxnSpPr>
                <a:cxnSpLocks noChangeShapeType="1"/>
                <a:stCxn id="90" idx="1"/>
                <a:endCxn id="86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7" name="AutoShape 103">
                <a:extLst>
                  <a:ext uri="{FF2B5EF4-FFF2-40B4-BE49-F238E27FC236}">
                    <a16:creationId xmlns:a16="http://schemas.microsoft.com/office/drawing/2014/main" id="{BCDC4A5B-292D-3DD6-8866-0C2D98F35F33}"/>
                  </a:ext>
                </a:extLst>
              </p:cNvPr>
              <p:cNvCxnSpPr>
                <a:cxnSpLocks noChangeShapeType="1"/>
                <a:stCxn id="80" idx="6"/>
                <a:endCxn id="87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79" name="AutoShape 104">
              <a:extLst>
                <a:ext uri="{FF2B5EF4-FFF2-40B4-BE49-F238E27FC236}">
                  <a16:creationId xmlns:a16="http://schemas.microsoft.com/office/drawing/2014/main" id="{1E5F68BA-D31B-BAFB-2F4E-F0A83CDB7CCB}"/>
                </a:ext>
              </a:extLst>
            </p:cNvPr>
            <p:cNvCxnSpPr>
              <a:cxnSpLocks noChangeShapeType="1"/>
              <a:stCxn id="85" idx="6"/>
              <a:endCxn id="91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08" name="Text Box 105">
            <a:extLst>
              <a:ext uri="{FF2B5EF4-FFF2-40B4-BE49-F238E27FC236}">
                <a16:creationId xmlns:a16="http://schemas.microsoft.com/office/drawing/2014/main" id="{908F33B8-0614-A33F-A77B-F41B4FD01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169" y="401728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109" name="Text Box 106">
            <a:extLst>
              <a:ext uri="{FF2B5EF4-FFF2-40B4-BE49-F238E27FC236}">
                <a16:creationId xmlns:a16="http://schemas.microsoft.com/office/drawing/2014/main" id="{613D0268-6BED-E41B-2AB6-DCF10C979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657" y="39474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110" name="Text Box 107">
            <a:extLst>
              <a:ext uri="{FF2B5EF4-FFF2-40B4-BE49-F238E27FC236}">
                <a16:creationId xmlns:a16="http://schemas.microsoft.com/office/drawing/2014/main" id="{A0BAB268-113F-8E30-F36F-8510109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0397" y="39442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11" name="Oval 108">
            <a:extLst>
              <a:ext uri="{FF2B5EF4-FFF2-40B4-BE49-F238E27FC236}">
                <a16:creationId xmlns:a16="http://schemas.microsoft.com/office/drawing/2014/main" id="{1B97EC7B-5AB1-990B-29C0-E5CD7C4B7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6856" y="4017286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2" name="Oval 109">
            <a:extLst>
              <a:ext uri="{FF2B5EF4-FFF2-40B4-BE49-F238E27FC236}">
                <a16:creationId xmlns:a16="http://schemas.microsoft.com/office/drawing/2014/main" id="{40663B09-DDA3-F752-D7F2-4C892C51F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4324" y="45300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3" name="Text Box 110">
            <a:extLst>
              <a:ext uri="{FF2B5EF4-FFF2-40B4-BE49-F238E27FC236}">
                <a16:creationId xmlns:a16="http://schemas.microsoft.com/office/drawing/2014/main" id="{262B45F6-3623-9777-72CC-B0B5E6E7A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5797" y="44522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114" name="Oval 111">
            <a:extLst>
              <a:ext uri="{FF2B5EF4-FFF2-40B4-BE49-F238E27FC236}">
                <a16:creationId xmlns:a16="http://schemas.microsoft.com/office/drawing/2014/main" id="{BC42FC36-A15C-F829-1EF8-703F1574C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574" y="454751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5" name="Oval 112">
            <a:extLst>
              <a:ext uri="{FF2B5EF4-FFF2-40B4-BE49-F238E27FC236}">
                <a16:creationId xmlns:a16="http://schemas.microsoft.com/office/drawing/2014/main" id="{A213DD99-C30C-884F-0E36-3C8307C2F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783" y="454592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6" name="Oval 113">
            <a:extLst>
              <a:ext uri="{FF2B5EF4-FFF2-40B4-BE49-F238E27FC236}">
                <a16:creationId xmlns:a16="http://schemas.microsoft.com/office/drawing/2014/main" id="{DB5A4337-C083-4E73-2E77-853F6A20F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456" y="4537986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7" name="Text Box 114">
            <a:extLst>
              <a:ext uri="{FF2B5EF4-FFF2-40B4-BE49-F238E27FC236}">
                <a16:creationId xmlns:a16="http://schemas.microsoft.com/office/drawing/2014/main" id="{3567AA94-3963-9B36-888D-F1BD20688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497" y="45030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118" name="Text Box 115">
            <a:extLst>
              <a:ext uri="{FF2B5EF4-FFF2-40B4-BE49-F238E27FC236}">
                <a16:creationId xmlns:a16="http://schemas.microsoft.com/office/drawing/2014/main" id="{6346F8F1-0336-D4C0-89B6-FA0B94C3F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457" y="46554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19" name="Text Box 116">
            <a:extLst>
              <a:ext uri="{FF2B5EF4-FFF2-40B4-BE49-F238E27FC236}">
                <a16:creationId xmlns:a16="http://schemas.microsoft.com/office/drawing/2014/main" id="{106ADBA6-0D43-0399-1ECA-2FCFB6D5C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733" y="447607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120" name="Oval 117">
            <a:extLst>
              <a:ext uri="{FF2B5EF4-FFF2-40B4-BE49-F238E27FC236}">
                <a16:creationId xmlns:a16="http://schemas.microsoft.com/office/drawing/2014/main" id="{98BDE65E-ADA1-2824-8F4F-1CF6123C4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783" y="4069677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1" name="Oval 118">
            <a:extLst>
              <a:ext uri="{FF2B5EF4-FFF2-40B4-BE49-F238E27FC236}">
                <a16:creationId xmlns:a16="http://schemas.microsoft.com/office/drawing/2014/main" id="{34BDB093-55B8-BA33-94AB-300662440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574" y="4547512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2" name="Oval 119">
            <a:extLst>
              <a:ext uri="{FF2B5EF4-FFF2-40B4-BE49-F238E27FC236}">
                <a16:creationId xmlns:a16="http://schemas.microsoft.com/office/drawing/2014/main" id="{B2561AA2-ADE7-B9FA-8C19-FCA741869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524" y="509361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3" name="Oval 120">
            <a:extLst>
              <a:ext uri="{FF2B5EF4-FFF2-40B4-BE49-F238E27FC236}">
                <a16:creationId xmlns:a16="http://schemas.microsoft.com/office/drawing/2014/main" id="{5B215890-AE0A-1371-CA43-CD0E27AA0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107" y="5093612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4" name="Oval 121">
            <a:extLst>
              <a:ext uri="{FF2B5EF4-FFF2-40B4-BE49-F238E27FC236}">
                <a16:creationId xmlns:a16="http://schemas.microsoft.com/office/drawing/2014/main" id="{AA4D85ED-F591-EF33-3D46-2CFABE3D6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874" y="4539577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5" name="Oval 122">
            <a:extLst>
              <a:ext uri="{FF2B5EF4-FFF2-40B4-BE49-F238E27FC236}">
                <a16:creationId xmlns:a16="http://schemas.microsoft.com/office/drawing/2014/main" id="{091EA2AF-BD94-9007-F538-616D9690D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3031" y="506662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6" name="Oval 123">
            <a:extLst>
              <a:ext uri="{FF2B5EF4-FFF2-40B4-BE49-F238E27FC236}">
                <a16:creationId xmlns:a16="http://schemas.microsoft.com/office/drawing/2014/main" id="{BC2504C1-C6A1-7D7B-5B75-14DD6D2D5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307" y="5074562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7" name="Text Box 124">
            <a:extLst>
              <a:ext uri="{FF2B5EF4-FFF2-40B4-BE49-F238E27FC236}">
                <a16:creationId xmlns:a16="http://schemas.microsoft.com/office/drawing/2014/main" id="{18BF8995-92C1-CA1B-59A2-7284DC60C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945" y="50110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128" name="Text Box 125">
            <a:extLst>
              <a:ext uri="{FF2B5EF4-FFF2-40B4-BE49-F238E27FC236}">
                <a16:creationId xmlns:a16="http://schemas.microsoft.com/office/drawing/2014/main" id="{71A9DF06-8E7A-405E-7044-1F0196CE9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2269" y="5017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129" name="Oval 126">
            <a:extLst>
              <a:ext uri="{FF2B5EF4-FFF2-40B4-BE49-F238E27FC236}">
                <a16:creationId xmlns:a16="http://schemas.microsoft.com/office/drawing/2014/main" id="{DC0115C2-8723-FD2F-1FAA-6D664F874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898" y="5076153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0" name="Oval 127">
            <a:extLst>
              <a:ext uri="{FF2B5EF4-FFF2-40B4-BE49-F238E27FC236}">
                <a16:creationId xmlns:a16="http://schemas.microsoft.com/office/drawing/2014/main" id="{D25DF0C6-C2D3-2D83-2E13-7DBB16121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724" y="5601612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1" name="Text Box 128">
            <a:extLst>
              <a:ext uri="{FF2B5EF4-FFF2-40B4-BE49-F238E27FC236}">
                <a16:creationId xmlns:a16="http://schemas.microsoft.com/office/drawing/2014/main" id="{B6471C34-BA81-8CD3-9370-76A7CC8FC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2833" y="554605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32" name="Oval 129">
            <a:extLst>
              <a:ext uri="{FF2B5EF4-FFF2-40B4-BE49-F238E27FC236}">
                <a16:creationId xmlns:a16="http://schemas.microsoft.com/office/drawing/2014/main" id="{1AAB2525-661D-DB44-ADAB-EB82A38B1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307" y="5603204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3" name="Oval 130">
            <a:extLst>
              <a:ext uri="{FF2B5EF4-FFF2-40B4-BE49-F238E27FC236}">
                <a16:creationId xmlns:a16="http://schemas.microsoft.com/office/drawing/2014/main" id="{14588C5A-16A4-6AEF-49EF-00C4BEDC0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248" y="61302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4" name="Text Box 131">
            <a:extLst>
              <a:ext uri="{FF2B5EF4-FFF2-40B4-BE49-F238E27FC236}">
                <a16:creationId xmlns:a16="http://schemas.microsoft.com/office/drawing/2014/main" id="{BF4691E2-EB5C-395D-31E1-3EAE5432A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7945" y="607310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135" name="Text Box 132">
            <a:extLst>
              <a:ext uri="{FF2B5EF4-FFF2-40B4-BE49-F238E27FC236}">
                <a16:creationId xmlns:a16="http://schemas.microsoft.com/office/drawing/2014/main" id="{2CFCE438-FFA3-55C4-93D6-9F6981323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481" y="6073101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36" name="Oval 133">
            <a:extLst>
              <a:ext uri="{FF2B5EF4-FFF2-40B4-BE49-F238E27FC236}">
                <a16:creationId xmlns:a16="http://schemas.microsoft.com/office/drawing/2014/main" id="{9A98AD91-BCF5-E367-1344-E209B9371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898" y="6111204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7" name="Oval 134">
            <a:extLst>
              <a:ext uri="{FF2B5EF4-FFF2-40B4-BE49-F238E27FC236}">
                <a16:creationId xmlns:a16="http://schemas.microsoft.com/office/drawing/2014/main" id="{6C0ED1C7-A09B-D9D3-0E89-B02BE6F9D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9024" y="400458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8" name="Oval 135">
            <a:extLst>
              <a:ext uri="{FF2B5EF4-FFF2-40B4-BE49-F238E27FC236}">
                <a16:creationId xmlns:a16="http://schemas.microsoft.com/office/drawing/2014/main" id="{0F8DF479-5D7E-7DCD-A1F3-9FD4B4418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807" y="4533229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9" name="Oval 136">
            <a:extLst>
              <a:ext uri="{FF2B5EF4-FFF2-40B4-BE49-F238E27FC236}">
                <a16:creationId xmlns:a16="http://schemas.microsoft.com/office/drawing/2014/main" id="{26D028F4-30D9-A235-72F0-3E3CF8269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131" y="4531636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40" name="Text Box 137">
            <a:extLst>
              <a:ext uri="{FF2B5EF4-FFF2-40B4-BE49-F238E27FC236}">
                <a16:creationId xmlns:a16="http://schemas.microsoft.com/office/drawing/2014/main" id="{2D70F19B-BE5F-A913-92CF-1E32DD07B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081" y="447607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141" name="Text Box 138">
            <a:extLst>
              <a:ext uri="{FF2B5EF4-FFF2-40B4-BE49-F238E27FC236}">
                <a16:creationId xmlns:a16="http://schemas.microsoft.com/office/drawing/2014/main" id="{B754D075-ADD8-8800-4D35-B4C159497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0045" y="446496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142" name="Oval 139">
            <a:extLst>
              <a:ext uri="{FF2B5EF4-FFF2-40B4-BE49-F238E27FC236}">
                <a16:creationId xmlns:a16="http://schemas.microsoft.com/office/drawing/2014/main" id="{C84762D7-7802-E09B-D1E7-74DDDFDAA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248" y="613183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43" name="Text Box 140">
            <a:extLst>
              <a:ext uri="{FF2B5EF4-FFF2-40B4-BE49-F238E27FC236}">
                <a16:creationId xmlns:a16="http://schemas.microsoft.com/office/drawing/2014/main" id="{2809C0F0-3676-0179-22AF-EC22EB11C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5997" y="350135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144" name="Text Box 141">
            <a:extLst>
              <a:ext uri="{FF2B5EF4-FFF2-40B4-BE49-F238E27FC236}">
                <a16:creationId xmlns:a16="http://schemas.microsoft.com/office/drawing/2014/main" id="{933060EB-67F6-6DC8-5A9C-47D9E51E7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381" y="50158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145" name="Text Box 142">
            <a:extLst>
              <a:ext uri="{FF2B5EF4-FFF2-40B4-BE49-F238E27FC236}">
                <a16:creationId xmlns:a16="http://schemas.microsoft.com/office/drawing/2014/main" id="{A9CD3528-FC5C-3DC0-614D-EFC60F0F4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402" y="197449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146" name="Text Box 143">
            <a:extLst>
              <a:ext uri="{FF2B5EF4-FFF2-40B4-BE49-F238E27FC236}">
                <a16:creationId xmlns:a16="http://schemas.microsoft.com/office/drawing/2014/main" id="{4F2CD69A-D46D-5916-F555-63B3E561E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178" y="212847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147" name="Text Box 144">
            <a:extLst>
              <a:ext uri="{FF2B5EF4-FFF2-40B4-BE49-F238E27FC236}">
                <a16:creationId xmlns:a16="http://schemas.microsoft.com/office/drawing/2014/main" id="{7B64B728-CE91-C51E-E290-1DCD5B570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2178" y="262219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48" name="Text Box 145">
            <a:extLst>
              <a:ext uri="{FF2B5EF4-FFF2-40B4-BE49-F238E27FC236}">
                <a16:creationId xmlns:a16="http://schemas.microsoft.com/office/drawing/2014/main" id="{D21B0D3A-23F6-CF58-EF47-E73CC7686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1126" y="165699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</a:t>
            </a:r>
          </a:p>
        </p:txBody>
      </p:sp>
      <p:sp>
        <p:nvSpPr>
          <p:cNvPr id="149" name="Text Box 146">
            <a:extLst>
              <a:ext uri="{FF2B5EF4-FFF2-40B4-BE49-F238E27FC236}">
                <a16:creationId xmlns:a16="http://schemas.microsoft.com/office/drawing/2014/main" id="{A435ED42-5C57-CDEB-19F1-A8D16CD00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214" y="121884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0" name="Text Box 147">
            <a:extLst>
              <a:ext uri="{FF2B5EF4-FFF2-40B4-BE49-F238E27FC236}">
                <a16:creationId xmlns:a16="http://schemas.microsoft.com/office/drawing/2014/main" id="{0FB52E4C-3D8C-B286-373C-0FF89C3F0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766" y="163953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51" name="Text Box 148">
            <a:extLst>
              <a:ext uri="{FF2B5EF4-FFF2-40B4-BE49-F238E27FC236}">
                <a16:creationId xmlns:a16="http://schemas.microsoft.com/office/drawing/2014/main" id="{AA1895F5-A487-C2BA-6586-F8E841BAC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042" y="225230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152" name="Text Box 149">
            <a:extLst>
              <a:ext uri="{FF2B5EF4-FFF2-40B4-BE49-F238E27FC236}">
                <a16:creationId xmlns:a16="http://schemas.microsoft.com/office/drawing/2014/main" id="{4B833F55-63D3-0E9C-0B43-6D21CAFDB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0238" y="212530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3" name="Text Box 150">
            <a:extLst>
              <a:ext uri="{FF2B5EF4-FFF2-40B4-BE49-F238E27FC236}">
                <a16:creationId xmlns:a16="http://schemas.microsoft.com/office/drawing/2014/main" id="{68060843-31AF-67C5-B772-65904C253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4018" y="285079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154" name="Text Box 151">
            <a:extLst>
              <a:ext uri="{FF2B5EF4-FFF2-40B4-BE49-F238E27FC236}">
                <a16:creationId xmlns:a16="http://schemas.microsoft.com/office/drawing/2014/main" id="{B1DEEE18-968D-D828-D30A-6B330BCFB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7290" y="237136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155" name="Text Box 152">
            <a:extLst>
              <a:ext uri="{FF2B5EF4-FFF2-40B4-BE49-F238E27FC236}">
                <a16:creationId xmlns:a16="http://schemas.microsoft.com/office/drawing/2014/main" id="{63BF899F-5ABF-4257-0309-DF5BAE8CB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3166" y="172049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156" name="AutoShape 153">
            <a:extLst>
              <a:ext uri="{FF2B5EF4-FFF2-40B4-BE49-F238E27FC236}">
                <a16:creationId xmlns:a16="http://schemas.microsoft.com/office/drawing/2014/main" id="{51CE6593-822B-74C0-0562-1FA3086DEF10}"/>
              </a:ext>
            </a:extLst>
          </p:cNvPr>
          <p:cNvSpPr>
            <a:spLocks/>
          </p:cNvSpPr>
          <p:nvPr/>
        </p:nvSpPr>
        <p:spPr bwMode="auto">
          <a:xfrm>
            <a:off x="2285733" y="3761698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7" name="Text Box 154">
            <a:extLst>
              <a:ext uri="{FF2B5EF4-FFF2-40B4-BE49-F238E27FC236}">
                <a16:creationId xmlns:a16="http://schemas.microsoft.com/office/drawing/2014/main" id="{CA75AD9D-01E0-D921-22FB-99EF60835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369" y="4976139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158" name="Text Box 155">
            <a:extLst>
              <a:ext uri="{FF2B5EF4-FFF2-40B4-BE49-F238E27FC236}">
                <a16:creationId xmlns:a16="http://schemas.microsoft.com/office/drawing/2014/main" id="{70F6CEC4-A3B8-B6E3-393B-0408089FD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766" y="182685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92667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75" grpId="0" animBg="1"/>
      <p:bldP spid="76" grpId="0" animBg="1"/>
      <p:bldP spid="108" grpId="0"/>
      <p:bldP spid="109" grpId="0"/>
      <p:bldP spid="110" grpId="0"/>
      <p:bldP spid="111" grpId="0" animBg="1"/>
      <p:bldP spid="112" grpId="0" animBg="1"/>
      <p:bldP spid="113" grpId="0"/>
      <p:bldP spid="114" grpId="0" animBg="1"/>
      <p:bldP spid="115" grpId="0" animBg="1"/>
      <p:bldP spid="116" grpId="0" animBg="1"/>
      <p:bldP spid="117" grpId="0"/>
      <p:bldP spid="118" grpId="0"/>
      <p:bldP spid="119" grpId="0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/>
      <p:bldP spid="128" grpId="0"/>
      <p:bldP spid="129" grpId="0" animBg="1"/>
      <p:bldP spid="130" grpId="0" animBg="1"/>
      <p:bldP spid="131" grpId="0"/>
      <p:bldP spid="132" grpId="0" animBg="1"/>
      <p:bldP spid="133" grpId="0" animBg="1"/>
      <p:bldP spid="134" grpId="0"/>
      <p:bldP spid="135" grpId="0"/>
      <p:bldP spid="136" grpId="0" animBg="1"/>
      <p:bldP spid="137" grpId="0" animBg="1"/>
      <p:bldP spid="138" grpId="0" animBg="1"/>
      <p:bldP spid="139" grpId="0" animBg="1"/>
      <p:bldP spid="140" grpId="0"/>
      <p:bldP spid="141" grpId="0"/>
      <p:bldP spid="142" grpId="0" animBg="1"/>
      <p:bldP spid="144" grpId="0"/>
      <p:bldP spid="156" grpId="0" animBg="1"/>
      <p:bldP spid="15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272256" y="1308814"/>
            <a:ext cx="11253788" cy="46782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UCS 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چه گره‌هایی را بسط می‌دهد؟</a:t>
            </a:r>
          </a:p>
          <a:p>
            <a:pPr marL="1200150" lvl="2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تمام گره‌هایی که هزینه‌ای کمتر از ارزان‌ترین راه‌حل دارند را پردازش می‌کند!</a:t>
            </a:r>
          </a:p>
          <a:p>
            <a:pPr marL="1200150" lvl="2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اگر آن هزینه راه حل بهینه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C*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و حداقل هزینه کمان </a:t>
            </a:r>
            <a:r>
              <a:rPr lang="el-G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ε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باشد، «عمق مؤثر» تقریباً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C*/</a:t>
            </a:r>
            <a:r>
              <a:rPr lang="el-G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ε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است. </a:t>
            </a:r>
          </a:p>
          <a:p>
            <a:pPr marL="1200150" lvl="2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جستجو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O(b^(C*/</a:t>
            </a:r>
            <a:r>
              <a:rPr lang="el-G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ε))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زمان می‌برد (تعداد گره‌های بسط یافته)</a:t>
            </a:r>
          </a:p>
          <a:p>
            <a:pPr lvl="2" algn="just" rtl="1">
              <a:lnSpc>
                <a:spcPct val="150000"/>
              </a:lnSpc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 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(به صورت نمایی در عمق موثر)</a:t>
            </a:r>
          </a:p>
          <a:p>
            <a:pPr marL="285750" marR="0" indent="-28575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لیست حاشیه چه اندازه فضا اشغال می‌کند؟</a:t>
            </a:r>
          </a:p>
          <a:p>
            <a:pPr marL="1200150" lvl="2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تقریبا آخرین ردیف را در لیست حاشیه دارد، بنابراین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O(b^(C*/</a:t>
            </a:r>
            <a:r>
              <a:rPr lang="el-G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ε))</a:t>
            </a:r>
          </a:p>
          <a:p>
            <a:pPr marL="285750" marR="0" indent="-28575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آیا کامل است؟</a:t>
            </a:r>
          </a:p>
          <a:p>
            <a:pPr marL="1200150" lvl="2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با فرض اینکه بهترین راه حل دارای هزینه محدود است</a:t>
            </a:r>
          </a:p>
          <a:p>
            <a:pPr lvl="2" algn="just" rtl="1">
              <a:lnSpc>
                <a:spcPct val="150000"/>
              </a:lnSpc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 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و حداقل هزینه قوس مثبت است، بله!</a:t>
            </a:r>
          </a:p>
          <a:p>
            <a:pPr marL="285750" marR="0" indent="-28575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آیا بهینه است؟</a:t>
            </a:r>
          </a:p>
          <a:p>
            <a:pPr marL="1200150" lvl="2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بله! (اثبات در اسلاید بعدی از طریق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A*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)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ویژگی‌های جستجوی هزینه یکنواخت (</a:t>
            </a:r>
            <a:r>
              <a:rPr lang="en-US" dirty="0"/>
              <a:t>(UCS</a:t>
            </a:r>
          </a:p>
        </p:txBody>
      </p:sp>
      <p:sp>
        <p:nvSpPr>
          <p:cNvPr id="6" name="Freeform 67">
            <a:extLst>
              <a:ext uri="{FF2B5EF4-FFF2-40B4-BE49-F238E27FC236}">
                <a16:creationId xmlns:a16="http://schemas.microsoft.com/office/drawing/2014/main" id="{BB36F8DA-BC13-2546-9974-103F5C9536EE}"/>
              </a:ext>
            </a:extLst>
          </p:cNvPr>
          <p:cNvSpPr>
            <a:spLocks/>
          </p:cNvSpPr>
          <p:nvPr/>
        </p:nvSpPr>
        <p:spPr bwMode="auto">
          <a:xfrm>
            <a:off x="2280745" y="2596057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" name="Freeform 67">
            <a:extLst>
              <a:ext uri="{FF2B5EF4-FFF2-40B4-BE49-F238E27FC236}">
                <a16:creationId xmlns:a16="http://schemas.microsoft.com/office/drawing/2014/main" id="{1C58512B-1A44-C201-727E-006F3DBC0513}"/>
              </a:ext>
            </a:extLst>
          </p:cNvPr>
          <p:cNvSpPr>
            <a:spLocks/>
          </p:cNvSpPr>
          <p:nvPr/>
        </p:nvSpPr>
        <p:spPr bwMode="auto">
          <a:xfrm>
            <a:off x="2433145" y="2596058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" name="Text Box 42">
            <a:extLst>
              <a:ext uri="{FF2B5EF4-FFF2-40B4-BE49-F238E27FC236}">
                <a16:creationId xmlns:a16="http://schemas.microsoft.com/office/drawing/2014/main" id="{A0DFDD42-C484-3B40-B859-01D0920FB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333" y="2975470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9" name="Freeform 38">
            <a:extLst>
              <a:ext uri="{FF2B5EF4-FFF2-40B4-BE49-F238E27FC236}">
                <a16:creationId xmlns:a16="http://schemas.microsoft.com/office/drawing/2014/main" id="{3A0E212C-761F-E335-F01C-848476E95C14}"/>
              </a:ext>
            </a:extLst>
          </p:cNvPr>
          <p:cNvSpPr>
            <a:spLocks/>
          </p:cNvSpPr>
          <p:nvPr/>
        </p:nvSpPr>
        <p:spPr bwMode="auto">
          <a:xfrm>
            <a:off x="1791795" y="276909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0" name="Oval 39">
            <a:extLst>
              <a:ext uri="{FF2B5EF4-FFF2-40B4-BE49-F238E27FC236}">
                <a16:creationId xmlns:a16="http://schemas.microsoft.com/office/drawing/2014/main" id="{2B89944B-69A1-2847-ABB4-DC9E4C9F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5931" y="269924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1" name="Oval 40">
            <a:extLst>
              <a:ext uri="{FF2B5EF4-FFF2-40B4-BE49-F238E27FC236}">
                <a16:creationId xmlns:a16="http://schemas.microsoft.com/office/drawing/2014/main" id="{6508A4B4-0589-5833-949D-0EC97C833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155" y="3124694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2" name="Oval 41">
            <a:extLst>
              <a:ext uri="{FF2B5EF4-FFF2-40B4-BE49-F238E27FC236}">
                <a16:creationId xmlns:a16="http://schemas.microsoft.com/office/drawing/2014/main" id="{8DDB3B44-2677-1391-3527-BF683E7C4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407" y="311516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" name="Freeform 43">
            <a:extLst>
              <a:ext uri="{FF2B5EF4-FFF2-40B4-BE49-F238E27FC236}">
                <a16:creationId xmlns:a16="http://schemas.microsoft.com/office/drawing/2014/main" id="{AB2EF660-E818-ECEB-C8FA-B5271F5C5B70}"/>
              </a:ext>
            </a:extLst>
          </p:cNvPr>
          <p:cNvSpPr>
            <a:spLocks/>
          </p:cNvSpPr>
          <p:nvPr/>
        </p:nvSpPr>
        <p:spPr bwMode="auto">
          <a:xfrm>
            <a:off x="3026867" y="292943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4" name="Text Box 44">
            <a:extLst>
              <a:ext uri="{FF2B5EF4-FFF2-40B4-BE49-F238E27FC236}">
                <a16:creationId xmlns:a16="http://schemas.microsoft.com/office/drawing/2014/main" id="{96D5322D-CCA2-BC5D-4EE2-6CD96E761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7945" y="2748458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15" name="Oval 49">
            <a:extLst>
              <a:ext uri="{FF2B5EF4-FFF2-40B4-BE49-F238E27FC236}">
                <a16:creationId xmlns:a16="http://schemas.microsoft.com/office/drawing/2014/main" id="{D0409638-A6B2-ADEF-900D-875242FAC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545" y="5240832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" name="Oval 50">
            <a:extLst>
              <a:ext uri="{FF2B5EF4-FFF2-40B4-BE49-F238E27FC236}">
                <a16:creationId xmlns:a16="http://schemas.microsoft.com/office/drawing/2014/main" id="{633C8201-3A50-A9DC-6559-4CA129A0B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055" y="416450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" name="Oval 51">
            <a:extLst>
              <a:ext uri="{FF2B5EF4-FFF2-40B4-BE49-F238E27FC236}">
                <a16:creationId xmlns:a16="http://schemas.microsoft.com/office/drawing/2014/main" id="{C102C921-A7DB-9315-57E6-5E0C623C1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631" y="4720132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" name="AutoShape 55">
            <a:extLst>
              <a:ext uri="{FF2B5EF4-FFF2-40B4-BE49-F238E27FC236}">
                <a16:creationId xmlns:a16="http://schemas.microsoft.com/office/drawing/2014/main" id="{F74BB6CE-4569-BD71-FB33-947CBD3C6292}"/>
              </a:ext>
            </a:extLst>
          </p:cNvPr>
          <p:cNvSpPr>
            <a:spLocks/>
          </p:cNvSpPr>
          <p:nvPr/>
        </p:nvSpPr>
        <p:spPr bwMode="auto">
          <a:xfrm>
            <a:off x="1671144" y="2596056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" name="Text Box 56">
            <a:extLst>
              <a:ext uri="{FF2B5EF4-FFF2-40B4-BE49-F238E27FC236}">
                <a16:creationId xmlns:a16="http://schemas.microsoft.com/office/drawing/2014/main" id="{0BB59A3E-A359-6561-9428-8C2639710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44" y="3369728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0" name="Freeform 67">
            <a:extLst>
              <a:ext uri="{FF2B5EF4-FFF2-40B4-BE49-F238E27FC236}">
                <a16:creationId xmlns:a16="http://schemas.microsoft.com/office/drawing/2014/main" id="{4D546C0A-EA3F-5EB3-BE4F-66B2A1B68B74}"/>
              </a:ext>
            </a:extLst>
          </p:cNvPr>
          <p:cNvSpPr>
            <a:spLocks/>
          </p:cNvSpPr>
          <p:nvPr/>
        </p:nvSpPr>
        <p:spPr bwMode="auto">
          <a:xfrm>
            <a:off x="2737944" y="2672418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612F7329-48DB-7A5F-8267-131C3801A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1771" y="3632692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id="{7B7757B8-DDF0-4138-9984-95CBCB60A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7146" y="323740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E862BF19-9989-C54F-DF66-7BB576FD7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246" y="2859580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848056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7" grpId="1" animBg="1"/>
      <p:bldP spid="20" grpId="0" animBg="1"/>
      <p:bldP spid="2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نکات جستجوی هزینه یکنواخت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A17E3-9CFA-730B-D16C-D2E6E6F7C77C}"/>
              </a:ext>
            </a:extLst>
          </p:cNvPr>
          <p:cNvSpPr txBox="1"/>
          <p:nvPr/>
        </p:nvSpPr>
        <p:spPr>
          <a:xfrm>
            <a:off x="3093027" y="1648284"/>
            <a:ext cx="8260773" cy="407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به یاد داشته باشید: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UCS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خطوط افزایش هزینه را کاوش می‌کند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تمام گره‌هایی که هزینه‌ای کمتر از ارزان‌ترین راه‌حل دارند را پردازش می‌کند! </a:t>
            </a:r>
          </a:p>
          <a:p>
            <a:pPr algn="r" rtl="1">
              <a:lnSpc>
                <a:spcPct val="150000"/>
              </a:lnSpc>
            </a:pP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حسن: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UCS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کامل و بهینه است</a:t>
            </a:r>
          </a:p>
          <a:p>
            <a:pPr algn="r" rtl="1">
              <a:lnSpc>
                <a:spcPct val="150000"/>
              </a:lnSpc>
            </a:pP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عیب: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گزینه‌‌ها را در هر جهت بررسی می‌کند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اطلاعاتی در مورد مکان هدف در نظر نمی‌گیرد</a:t>
            </a:r>
          </a:p>
          <a:p>
            <a:pPr algn="r" rtl="1">
              <a:lnSpc>
                <a:spcPct val="150000"/>
              </a:lnSpc>
            </a:pP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به زودی این مشکل را برطرف می‌کنیم!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202BF6-5E24-0898-CE2B-8B8B87B09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377" y="4448882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1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3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4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61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74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26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80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35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C8B781-61E7-A2EB-36AD-1F47DED87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663" y="5225173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1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3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4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61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74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26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80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35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BF0A756C-11B4-9568-ED88-D3E006EA1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722" y="534106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1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3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4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61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74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26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80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35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B82E42-7E70-0C58-0077-CC89809C0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763" y="5247397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1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3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4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61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74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26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80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35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4C7ED7E5-49E2-4FC5-E4B9-1941F62D1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083" y="5364873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1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3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4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61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74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26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80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35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9492B1-6E71-0446-7440-1BA190D87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2362" y="4883861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1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30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46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61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5774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2926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080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235" algn="l" defTabSz="914309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C3B59A-DFD6-2C99-0EA0-32EC984FDC90}"/>
              </a:ext>
            </a:extLst>
          </p:cNvPr>
          <p:cNvGrpSpPr/>
          <p:nvPr/>
        </p:nvGrpSpPr>
        <p:grpSpPr>
          <a:xfrm>
            <a:off x="838200" y="1705684"/>
            <a:ext cx="2577079" cy="2244723"/>
            <a:chOff x="8023224" y="1412876"/>
            <a:chExt cx="3101976" cy="2701926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1496182D-9621-EE63-A6D6-A2CE0EB9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97F5F93-6078-523E-6FE7-26AC2CD4D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328F86-844F-8D77-4B5A-B5E4349EE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BE8CE9-748A-9D2F-1D4E-80B7EAE90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28FA7CB2-ED94-DCAD-92C0-CE02DE1B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A0765B-5E7F-4AA3-FEAF-7084794D8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13E13B-9DA5-1695-5F7F-4DFD02DA7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55897C9-96B5-7860-C205-78A1507DB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C731DED-51C1-1A5E-FC45-4BB89D809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9F96E74-806C-CE25-4BD0-21F09DF1F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/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0C4FE6CC-8983-CCCC-8A77-2A776E621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34BDCA22-1A67-CB4A-A97F-12CE030375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337FB561-F70F-AF7A-3929-DB6D70F4B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1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30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46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61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5774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2926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080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235" algn="l" defTabSz="914309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363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</a:t>
            </a:r>
            <a:r>
              <a:rPr lang="en-US" dirty="0"/>
              <a:t>Demo Empty UCS</a:t>
            </a:r>
          </a:p>
        </p:txBody>
      </p:sp>
      <p:pic>
        <p:nvPicPr>
          <p:cNvPr id="6" name="Empty-UCS.mp4">
            <a:hlinkClick r:id="" action="ppaction://media"/>
            <a:extLst>
              <a:ext uri="{FF2B5EF4-FFF2-40B4-BE49-F238E27FC236}">
                <a16:creationId xmlns:a16="http://schemas.microsoft.com/office/drawing/2014/main" id="{6E14531A-1048-98E4-D05E-0777B727A1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4971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19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</a:t>
            </a:r>
            <a:r>
              <a:rPr lang="en-US" dirty="0"/>
              <a:t>Demo Maze </a:t>
            </a:r>
            <a:r>
              <a:rPr lang="fa-IR" dirty="0"/>
              <a:t> با </a:t>
            </a:r>
            <a:r>
              <a:rPr lang="en-US" dirty="0"/>
              <a:t>Deep/Shallow Water --- DFS, BFS </a:t>
            </a:r>
            <a:r>
              <a:rPr lang="fa-IR" dirty="0"/>
              <a:t> یا </a:t>
            </a:r>
            <a:r>
              <a:rPr lang="en-US" dirty="0"/>
              <a:t>UCS؟</a:t>
            </a:r>
            <a:r>
              <a:rPr lang="fa-IR" dirty="0"/>
              <a:t>(قسمت اول)</a:t>
            </a:r>
            <a:endParaRPr lang="en-US" dirty="0"/>
          </a:p>
        </p:txBody>
      </p:sp>
      <p:pic>
        <p:nvPicPr>
          <p:cNvPr id="5" name="MazeShallowDeep-BFS.mp4">
            <a:hlinkClick r:id="" action="ppaction://media"/>
            <a:extLst>
              <a:ext uri="{FF2B5EF4-FFF2-40B4-BE49-F238E27FC236}">
                <a16:creationId xmlns:a16="http://schemas.microsoft.com/office/drawing/2014/main" id="{83CC34E9-55BB-0F88-095D-7B7030999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2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</a:t>
            </a:r>
            <a:r>
              <a:rPr lang="en-US" dirty="0"/>
              <a:t>Demo Maze </a:t>
            </a:r>
            <a:r>
              <a:rPr lang="fa-IR" dirty="0"/>
              <a:t> با </a:t>
            </a:r>
            <a:r>
              <a:rPr lang="en-US" dirty="0"/>
              <a:t>Deep/Shallow Water --- DFS, BFS </a:t>
            </a:r>
            <a:r>
              <a:rPr lang="fa-IR" dirty="0"/>
              <a:t> یا </a:t>
            </a:r>
            <a:r>
              <a:rPr lang="en-US" dirty="0"/>
              <a:t>UCS؟</a:t>
            </a:r>
            <a:r>
              <a:rPr lang="fa-IR" dirty="0"/>
              <a:t>(قسمت دوم)</a:t>
            </a:r>
            <a:endParaRPr lang="en-US" dirty="0"/>
          </a:p>
        </p:txBody>
      </p:sp>
      <p:pic>
        <p:nvPicPr>
          <p:cNvPr id="5" name="MazeShallowDeep-UCS.mp4">
            <a:hlinkClick r:id="" action="ppaction://media"/>
            <a:extLst>
              <a:ext uri="{FF2B5EF4-FFF2-40B4-BE49-F238E27FC236}">
                <a16:creationId xmlns:a16="http://schemas.microsoft.com/office/drawing/2014/main" id="{96F34BCA-CB18-1DE2-E0BE-704280C9B8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3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b="1" dirty="0"/>
              <a:t>ویدیوی دموی واکنشی بهینه</a:t>
            </a:r>
            <a:endParaRPr lang="en-US" dirty="0"/>
          </a:p>
        </p:txBody>
      </p:sp>
      <p:pic>
        <p:nvPicPr>
          <p:cNvPr id="4" name="Lecture2-demo1-v2.wmv">
            <a:hlinkClick r:id="" action="ppaction://media"/>
            <a:extLst>
              <a:ext uri="{FF2B5EF4-FFF2-40B4-BE49-F238E27FC236}">
                <a16:creationId xmlns:a16="http://schemas.microsoft.com/office/drawing/2014/main" id="{D25F2B87-5E12-AB2A-CC09-BD6BDE1B85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79" t="513" r="1034" b="14156"/>
          <a:stretch/>
        </p:blipFill>
        <p:spPr>
          <a:xfrm>
            <a:off x="1612900" y="1536700"/>
            <a:ext cx="9639300" cy="47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29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</a:t>
            </a:r>
            <a:r>
              <a:rPr lang="en-US" dirty="0"/>
              <a:t>Demo Maze </a:t>
            </a:r>
            <a:r>
              <a:rPr lang="fa-IR" dirty="0"/>
              <a:t> با </a:t>
            </a:r>
            <a:r>
              <a:rPr lang="en-US" dirty="0"/>
              <a:t>Deep/Shallow Water --- DFS, BFS </a:t>
            </a:r>
            <a:r>
              <a:rPr lang="fa-IR" dirty="0"/>
              <a:t> یا </a:t>
            </a:r>
            <a:r>
              <a:rPr lang="en-US" dirty="0"/>
              <a:t>UCS؟</a:t>
            </a:r>
            <a:r>
              <a:rPr lang="fa-IR" dirty="0"/>
              <a:t>(قسمت سوم)</a:t>
            </a:r>
            <a:endParaRPr lang="en-US" dirty="0"/>
          </a:p>
        </p:txBody>
      </p:sp>
      <p:pic>
        <p:nvPicPr>
          <p:cNvPr id="4" name="MazeShallowDeep-DFS.mp4">
            <a:hlinkClick r:id="" action="ppaction://media"/>
            <a:extLst>
              <a:ext uri="{FF2B5EF4-FFF2-40B4-BE49-F238E27FC236}">
                <a16:creationId xmlns:a16="http://schemas.microsoft.com/office/drawing/2014/main" id="{4534DF41-2F18-97B5-C14D-206C589D16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2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یک صف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443345" y="1864825"/>
            <a:ext cx="11082699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همه این الگوریتم‌های جستجو به جز در استراتژی‌های کاوش لیست حاشیه یکسان هستند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از نظر مفهومی، تمام لیست حاشیه‌ها صف‌های اولویت هستند. (مثلا مجموعه‌ای از گره‌ها با اولویت‌های پیوست شده) 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عملاً، برای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DFS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و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BFS،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می‌توانید با استفاده از پشته‌ها و صف‌ها، از سربار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log(n)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از یک صف اولویت واقعی اجتناب کنید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F53A6-C2C3-0574-F21F-DA02614FA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t="29922" r="6260" b="32579"/>
          <a:stretch/>
        </p:blipFill>
        <p:spPr bwMode="auto">
          <a:xfrm>
            <a:off x="1712402" y="4168478"/>
            <a:ext cx="8544584" cy="17047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586603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 و مدل‌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554650" y="1497511"/>
            <a:ext cx="11082699" cy="21159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جستجو بر روی مدل‌های جهان عمل می‌کند و نه خود جهان!!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عامل در واقع تمام برنامه‌ریزی‌ها را در دنیای واقعی امتحان نمی‌کند! 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برنامه‌‌ریزی همه در "شبیه‌سازی" است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جستجوی شما تنها به اندازه مدل شما خوب است…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3CE4E-2FD5-EC18-98D7-626BE9E036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8864" r="11980" b="17906"/>
          <a:stretch/>
        </p:blipFill>
        <p:spPr bwMode="auto">
          <a:xfrm>
            <a:off x="180114" y="2812473"/>
            <a:ext cx="5642217" cy="40455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144800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 به خطا رفت؟</a:t>
            </a:r>
            <a:endParaRPr lang="en-US" dirty="0"/>
          </a:p>
        </p:txBody>
      </p:sp>
      <p:pic>
        <p:nvPicPr>
          <p:cNvPr id="5" name="Picture 4" descr="A Dead End">
            <a:extLst>
              <a:ext uri="{FF2B5EF4-FFF2-40B4-BE49-F238E27FC236}">
                <a16:creationId xmlns:a16="http://schemas.microsoft.com/office/drawing/2014/main" id="{141334E1-FBFC-F401-3490-36438ACEA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sn-navigation-trondheim-haugesund">
            <a:extLst>
              <a:ext uri="{FF2B5EF4-FFF2-40B4-BE49-F238E27FC236}">
                <a16:creationId xmlns:a16="http://schemas.microsoft.com/office/drawing/2014/main" id="{F8DF08A5-F2F5-CD66-EB66-1F75E949F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9749C02-209C-3FCC-8CC4-48B25B24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6540" y="2043466"/>
            <a:ext cx="4647520" cy="3283830"/>
          </a:xfrm>
          <a:prstGeom prst="rect">
            <a:avLst/>
          </a:prstGeom>
          <a:noFill/>
        </p:spPr>
      </p:pic>
      <p:sp>
        <p:nvSpPr>
          <p:cNvPr id="8" name="Wave 7">
            <a:extLst>
              <a:ext uri="{FF2B5EF4-FFF2-40B4-BE49-F238E27FC236}">
                <a16:creationId xmlns:a16="http://schemas.microsoft.com/office/drawing/2014/main" id="{FEBE4CB2-0211-359E-6D44-DD1A4AAE724B}"/>
              </a:ext>
            </a:extLst>
          </p:cNvPr>
          <p:cNvSpPr/>
          <p:nvPr/>
        </p:nvSpPr>
        <p:spPr>
          <a:xfrm>
            <a:off x="3885566" y="3762703"/>
            <a:ext cx="4647520" cy="1418897"/>
          </a:xfrm>
          <a:prstGeom prst="wave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ave 8">
            <a:extLst>
              <a:ext uri="{FF2B5EF4-FFF2-40B4-BE49-F238E27FC236}">
                <a16:creationId xmlns:a16="http://schemas.microsoft.com/office/drawing/2014/main" id="{BA8DACAB-5895-4E0F-CCD8-5BB87C137C28}"/>
              </a:ext>
            </a:extLst>
          </p:cNvPr>
          <p:cNvSpPr/>
          <p:nvPr/>
        </p:nvSpPr>
        <p:spPr>
          <a:xfrm>
            <a:off x="3885566" y="4341674"/>
            <a:ext cx="4647520" cy="1418897"/>
          </a:xfrm>
          <a:prstGeom prst="wave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834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واکنشی ناموفق</a:t>
            </a:r>
            <a:endParaRPr lang="en-US" dirty="0"/>
          </a:p>
        </p:txBody>
      </p:sp>
      <p:pic>
        <p:nvPicPr>
          <p:cNvPr id="4" name="Lecture2-demo2-v2.wmv">
            <a:hlinkClick r:id="" action="ppaction://media"/>
            <a:extLst>
              <a:ext uri="{FF2B5EF4-FFF2-40B4-BE49-F238E27FC236}">
                <a16:creationId xmlns:a16="http://schemas.microsoft.com/office/drawing/2014/main" id="{0751920B-C6A3-5777-5CE0-22798DD228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49" r="656" b="18621"/>
          <a:stretch/>
        </p:blipFill>
        <p:spPr>
          <a:xfrm>
            <a:off x="1587500" y="1508125"/>
            <a:ext cx="93091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4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C2BEB-BACD-5753-B157-3D73A0362F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183"/>
            <a:ext cx="4612480" cy="32558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عامل‌های برنامه‌ریز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665956" y="1488626"/>
            <a:ext cx="10860088" cy="43935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عامل‌های برنامه‌ریز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می‌پرسد "چه </a:t>
            </a:r>
            <a:r>
              <a:rPr lang="fa-IR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خواهد شد</a:t>
            </a: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اگر (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What if</a:t>
            </a:r>
            <a:r>
              <a:rPr lang="fa-IR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)</a:t>
            </a: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" 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تصمیم گیری بر اساس پیامدهای (فرضی) اقدامات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باید مدلی از چگونگی تکامل جهان در واکنش به اعمال داشته باشد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باید </a:t>
            </a:r>
            <a:r>
              <a:rPr lang="fa-IR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«هدف»</a:t>
            </a: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</a:t>
            </a:r>
            <a:r>
              <a:rPr lang="fa-IR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را بصورت صریح فرموله کند </a:t>
            </a: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(</a:t>
            </a:r>
            <a:r>
              <a:rPr lang="fa-IR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آزمون</a:t>
            </a: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)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indent="-285750" algn="r" rtl="1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در نظر می‌گیرد که جهان </a:t>
            </a:r>
            <a:r>
              <a:rPr lang="fa-IR" sz="1800" dirty="0">
                <a:ln>
                  <a:noFill/>
                </a:ln>
                <a:solidFill>
                  <a:srgbClr val="FF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«چگونه خواهد بود» </a:t>
            </a:r>
            <a:r>
              <a:rPr lang="fa-IR" sz="18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اگر...</a:t>
            </a:r>
          </a:p>
          <a:p>
            <a:pPr marL="342900" marR="0" indent="-34290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برنامه‌ریزی بهینه</a:t>
            </a:r>
            <a:r>
              <a:rPr lang="fa-IR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</a:t>
            </a: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(</a:t>
            </a:r>
            <a:r>
              <a:rPr lang="en-US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optimal</a:t>
            </a:r>
            <a:r>
              <a:rPr lang="fa-IR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)</a:t>
            </a: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در مقابل برنامه ریزی کامل</a:t>
            </a:r>
            <a:r>
              <a:rPr lang="fa-IR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</a:t>
            </a: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(</a:t>
            </a:r>
            <a:r>
              <a:rPr lang="en-US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complete</a:t>
            </a:r>
            <a:r>
              <a:rPr lang="fa-IR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)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sz="2000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برنامه‌ریزی</a:t>
            </a:r>
            <a:r>
              <a:rPr lang="fa-IR" sz="2000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(</a:t>
            </a:r>
            <a:r>
              <a:rPr lang="en-US" sz="2000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planning</a:t>
            </a:r>
            <a:r>
              <a:rPr lang="fa-IR" sz="2000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)</a:t>
            </a:r>
            <a:r>
              <a:rPr lang="ar-SA" sz="2000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در مقابل برنامه ریزی مجدد</a:t>
            </a:r>
            <a:r>
              <a:rPr lang="fa-IR" sz="2000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(</a:t>
            </a:r>
            <a:r>
              <a:rPr lang="en-US" sz="2000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replanning</a:t>
            </a:r>
            <a:r>
              <a:rPr lang="fa-IR" sz="2000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)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0493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پک‌من برنامه‌ریزی مجدد</a:t>
            </a:r>
            <a:endParaRPr lang="en-US" dirty="0"/>
          </a:p>
        </p:txBody>
      </p:sp>
      <p:pic>
        <p:nvPicPr>
          <p:cNvPr id="4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892BACEE-2404-FDB0-C1E6-2F057F3634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33"/>
          <a:stretch/>
        </p:blipFill>
        <p:spPr>
          <a:xfrm>
            <a:off x="1282699" y="1149045"/>
            <a:ext cx="9734843" cy="55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9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پک‌من مغز متفکر</a:t>
            </a:r>
            <a:endParaRPr lang="en-US" dirty="0"/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E7C7AB56-0D46-E8AF-5FE2-5A4BDC89D1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9492" y="1160247"/>
            <a:ext cx="9713015" cy="54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0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2630</Words>
  <Application>Microsoft Office PowerPoint</Application>
  <PresentationFormat>Widescreen</PresentationFormat>
  <Paragraphs>597</Paragraphs>
  <Slides>53</Slides>
  <Notes>15</Notes>
  <HiddenSlides>0</HiddenSlides>
  <MMClips>10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Helvetica Neue</vt:lpstr>
      <vt:lpstr>IRANSans</vt:lpstr>
      <vt:lpstr>Symbol</vt:lpstr>
      <vt:lpstr>Times New Roman</vt:lpstr>
      <vt:lpstr>Vazir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Mahdi Javanmardi</cp:lastModifiedBy>
  <cp:revision>430</cp:revision>
  <dcterms:created xsi:type="dcterms:W3CDTF">2022-09-19T09:00:54Z</dcterms:created>
  <dcterms:modified xsi:type="dcterms:W3CDTF">2024-09-17T05:39:16Z</dcterms:modified>
</cp:coreProperties>
</file>